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33"/>
  </p:notesMasterIdLst>
  <p:handoutMasterIdLst>
    <p:handoutMasterId r:id="rId34"/>
  </p:handoutMasterIdLst>
  <p:sldIdLst>
    <p:sldId id="275" r:id="rId3"/>
    <p:sldId id="330" r:id="rId4"/>
    <p:sldId id="506" r:id="rId5"/>
    <p:sldId id="540" r:id="rId6"/>
    <p:sldId id="541" r:id="rId7"/>
    <p:sldId id="510" r:id="rId8"/>
    <p:sldId id="511" r:id="rId9"/>
    <p:sldId id="542" r:id="rId10"/>
    <p:sldId id="543" r:id="rId11"/>
    <p:sldId id="544" r:id="rId12"/>
    <p:sldId id="545" r:id="rId13"/>
    <p:sldId id="261" r:id="rId14"/>
    <p:sldId id="546" r:id="rId15"/>
    <p:sldId id="547" r:id="rId16"/>
    <p:sldId id="548" r:id="rId17"/>
    <p:sldId id="265" r:id="rId18"/>
    <p:sldId id="266" r:id="rId19"/>
    <p:sldId id="267" r:id="rId20"/>
    <p:sldId id="268" r:id="rId21"/>
    <p:sldId id="269" r:id="rId22"/>
    <p:sldId id="270" r:id="rId23"/>
    <p:sldId id="271" r:id="rId24"/>
    <p:sldId id="272" r:id="rId25"/>
    <p:sldId id="549" r:id="rId26"/>
    <p:sldId id="550" r:id="rId27"/>
    <p:sldId id="551" r:id="rId28"/>
    <p:sldId id="553" r:id="rId29"/>
    <p:sldId id="552" r:id="rId30"/>
    <p:sldId id="257" r:id="rId31"/>
    <p:sldId id="278" r:id="rId32"/>
  </p:sldIdLst>
  <p:sldSz cx="12192000" cy="6858000"/>
  <p:notesSz cx="6858000" cy="9144000"/>
  <p:custShowLst>
    <p:custShow name="The Art of Docs" id="0">
      <p:sldLst>
        <p:sld r:id="rId3"/>
        <p:sld r:id="rId4"/>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Lst>
    </p:custShow>
    <p:custShow name="Phoenix" id="1">
      <p:sldLst>
        <p:sld r:id="rId4"/>
        <p:sld r:id="rId5"/>
        <p:sld r:id="rId31"/>
        <p:sld r:id="rId32"/>
      </p:sldLst>
    </p:custShow>
    <p:custShow name="#NoProjects" id="2">
      <p:sldLst>
        <p:sld r:id="rId4"/>
        <p:sld r:id="rId5"/>
        <p:sld r:id="rId31"/>
        <p:sld r:id="rId32"/>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3D81C773-894A-471A-B894-18405F1E89E1}">
          <p14:sldIdLst>
            <p14:sldId id="275"/>
          </p14:sldIdLst>
        </p14:section>
        <p14:section name="Bio-Intro" id="{9E371FB7-3954-487C-A103-843C3142D797}">
          <p14:sldIdLst>
            <p14:sldId id="330"/>
            <p14:sldId id="506"/>
          </p14:sldIdLst>
        </p14:section>
        <p14:section name="The Art of Docs" id="{90866782-D883-4BE0-92A9-57143E641042}">
          <p14:sldIdLst>
            <p14:sldId id="540"/>
            <p14:sldId id="541"/>
            <p14:sldId id="510"/>
            <p14:sldId id="511"/>
            <p14:sldId id="542"/>
            <p14:sldId id="543"/>
            <p14:sldId id="544"/>
            <p14:sldId id="545"/>
            <p14:sldId id="261"/>
            <p14:sldId id="546"/>
            <p14:sldId id="547"/>
            <p14:sldId id="548"/>
            <p14:sldId id="265"/>
            <p14:sldId id="266"/>
            <p14:sldId id="267"/>
            <p14:sldId id="268"/>
            <p14:sldId id="269"/>
            <p14:sldId id="270"/>
            <p14:sldId id="271"/>
            <p14:sldId id="272"/>
            <p14:sldId id="549"/>
            <p14:sldId id="550"/>
            <p14:sldId id="551"/>
            <p14:sldId id="553"/>
            <p14:sldId id="552"/>
          </p14:sldIdLst>
        </p14:section>
        <p14:section name="Thank You" id="{4F92B3EF-0232-4631-8D9E-E822CAC3AE0C}">
          <p14:sldIdLst>
            <p14:sldId id="257"/>
            <p14:sldId id="2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AB99"/>
    <a:srgbClr val="263B4F"/>
    <a:srgbClr val="54243E"/>
    <a:srgbClr val="77828D"/>
    <a:srgbClr val="08674A"/>
    <a:srgbClr val="400425"/>
    <a:srgbClr val="6DA694"/>
    <a:srgbClr val="097151"/>
    <a:srgbClr val="343E49"/>
    <a:srgbClr val="2336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61000" autoAdjust="0"/>
  </p:normalViewPr>
  <p:slideViewPr>
    <p:cSldViewPr snapToGrid="0">
      <p:cViewPr varScale="1">
        <p:scale>
          <a:sx n="86" d="100"/>
          <a:sy n="86" d="100"/>
        </p:scale>
        <p:origin x="48" y="9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20" d="100"/>
        <a:sy n="20" d="100"/>
      </p:scale>
      <p:origin x="0" y="-1242"/>
    </p:cViewPr>
  </p:sorterViewPr>
  <p:notesViewPr>
    <p:cSldViewPr snapToGrid="0">
      <p:cViewPr varScale="1">
        <p:scale>
          <a:sx n="127" d="100"/>
          <a:sy n="127" d="100"/>
        </p:scale>
        <p:origin x="396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822D80-7C52-425D-8199-FFDE90104836}" type="doc">
      <dgm:prSet loTypeId="urn:microsoft.com/office/officeart/2005/8/layout/StepDownProcess" loCatId="process" qsTypeId="urn:microsoft.com/office/officeart/2005/8/quickstyle/3d5" qsCatId="3D" csTypeId="urn:microsoft.com/office/officeart/2005/8/colors/colorful1" csCatId="colorful" phldr="1"/>
      <dgm:spPr/>
      <dgm:t>
        <a:bodyPr/>
        <a:lstStyle/>
        <a:p>
          <a:endParaRPr lang="en-CA"/>
        </a:p>
      </dgm:t>
    </dgm:pt>
    <dgm:pt modelId="{ECE06988-2FE8-4EEE-8657-3414B32140E1}">
      <dgm:prSet phldrT="[Text]"/>
      <dgm:spPr>
        <a:solidFill>
          <a:schemeClr val="accent2"/>
        </a:solidFill>
      </dgm:spPr>
      <dgm:t>
        <a:bodyPr/>
        <a:lstStyle/>
        <a:p>
          <a:r>
            <a:rPr lang="en-CA" dirty="0"/>
            <a:t>Large Batch Analysis</a:t>
          </a:r>
        </a:p>
      </dgm:t>
    </dgm:pt>
    <dgm:pt modelId="{97E21445-2355-414A-BBF5-CAC21055E4E3}" type="parTrans" cxnId="{E84D2877-A260-446E-A3A5-BBB47580B40D}">
      <dgm:prSet/>
      <dgm:spPr/>
      <dgm:t>
        <a:bodyPr/>
        <a:lstStyle/>
        <a:p>
          <a:endParaRPr lang="en-CA"/>
        </a:p>
      </dgm:t>
    </dgm:pt>
    <dgm:pt modelId="{145AC1A8-4F5F-4ECC-A84A-2836F551F870}" type="sibTrans" cxnId="{E84D2877-A260-446E-A3A5-BBB47580B40D}">
      <dgm:prSet/>
      <dgm:spPr/>
      <dgm:t>
        <a:bodyPr/>
        <a:lstStyle/>
        <a:p>
          <a:endParaRPr lang="en-CA"/>
        </a:p>
      </dgm:t>
    </dgm:pt>
    <dgm:pt modelId="{20C540EE-BF25-4039-ACFB-2AA93696738D}">
      <dgm:prSet phldrT="[Text]"/>
      <dgm:spPr>
        <a:solidFill>
          <a:schemeClr val="accent5"/>
        </a:solidFill>
      </dgm:spPr>
      <dgm:t>
        <a:bodyPr/>
        <a:lstStyle/>
        <a:p>
          <a:r>
            <a:rPr lang="en-CA" dirty="0"/>
            <a:t>Implementation “Phase”</a:t>
          </a:r>
        </a:p>
      </dgm:t>
    </dgm:pt>
    <dgm:pt modelId="{E5E2AEB3-CD4A-495C-86C4-F2C7A743EA95}" type="parTrans" cxnId="{67985F5D-203A-42F7-88D8-D167D46CAA73}">
      <dgm:prSet/>
      <dgm:spPr/>
      <dgm:t>
        <a:bodyPr/>
        <a:lstStyle/>
        <a:p>
          <a:endParaRPr lang="en-CA"/>
        </a:p>
      </dgm:t>
    </dgm:pt>
    <dgm:pt modelId="{804D9B42-0A9B-4C81-B5AA-4639042A4740}" type="sibTrans" cxnId="{67985F5D-203A-42F7-88D8-D167D46CAA73}">
      <dgm:prSet/>
      <dgm:spPr/>
      <dgm:t>
        <a:bodyPr/>
        <a:lstStyle/>
        <a:p>
          <a:endParaRPr lang="en-CA"/>
        </a:p>
      </dgm:t>
    </dgm:pt>
    <dgm:pt modelId="{F153282F-ECC0-4369-8ADF-BD414D812F93}">
      <dgm:prSet phldrT="[Text]"/>
      <dgm:spPr>
        <a:solidFill>
          <a:schemeClr val="bg1"/>
        </a:solidFill>
      </dgm:spPr>
      <dgm:t>
        <a:bodyPr/>
        <a:lstStyle/>
        <a:p>
          <a:r>
            <a:rPr lang="en-CA" dirty="0"/>
            <a:t>“Launch”</a:t>
          </a:r>
        </a:p>
      </dgm:t>
    </dgm:pt>
    <dgm:pt modelId="{803556D4-396F-4330-A2C3-DEDDEC61E31A}" type="parTrans" cxnId="{C88BB8B3-21BF-404B-8836-007FFA50F187}">
      <dgm:prSet/>
      <dgm:spPr/>
      <dgm:t>
        <a:bodyPr/>
        <a:lstStyle/>
        <a:p>
          <a:endParaRPr lang="en-CA"/>
        </a:p>
      </dgm:t>
    </dgm:pt>
    <dgm:pt modelId="{BDBDB68E-B62B-4F6E-BAF9-99D5FA6BC86A}" type="sibTrans" cxnId="{C88BB8B3-21BF-404B-8836-007FFA50F187}">
      <dgm:prSet/>
      <dgm:spPr/>
      <dgm:t>
        <a:bodyPr/>
        <a:lstStyle/>
        <a:p>
          <a:endParaRPr lang="en-CA"/>
        </a:p>
      </dgm:t>
    </dgm:pt>
    <dgm:pt modelId="{09A85FFC-1093-4A64-8691-E7463D1530C3}" type="pres">
      <dgm:prSet presAssocID="{CB822D80-7C52-425D-8199-FFDE90104836}" presName="rootnode" presStyleCnt="0">
        <dgm:presLayoutVars>
          <dgm:chMax/>
          <dgm:chPref/>
          <dgm:dir/>
          <dgm:animLvl val="lvl"/>
        </dgm:presLayoutVars>
      </dgm:prSet>
      <dgm:spPr/>
    </dgm:pt>
    <dgm:pt modelId="{CADDFDBB-6AA6-48C0-A673-49F49BA77FA1}" type="pres">
      <dgm:prSet presAssocID="{ECE06988-2FE8-4EEE-8657-3414B32140E1}" presName="composite" presStyleCnt="0"/>
      <dgm:spPr/>
    </dgm:pt>
    <dgm:pt modelId="{D5EAA74E-4F80-4704-95FE-39AD3D1DACAA}" type="pres">
      <dgm:prSet presAssocID="{ECE06988-2FE8-4EEE-8657-3414B32140E1}" presName="bentUpArrow1" presStyleLbl="alignImgPlace1" presStyleIdx="0" presStyleCnt="2"/>
      <dgm:spPr>
        <a:solidFill>
          <a:schemeClr val="tx2">
            <a:lumMod val="90000"/>
          </a:schemeClr>
        </a:solidFill>
      </dgm:spPr>
    </dgm:pt>
    <dgm:pt modelId="{015CFB0A-ACD8-4165-9514-306AE0034CC4}" type="pres">
      <dgm:prSet presAssocID="{ECE06988-2FE8-4EEE-8657-3414B32140E1}" presName="ParentText" presStyleLbl="node1" presStyleIdx="0" presStyleCnt="3">
        <dgm:presLayoutVars>
          <dgm:chMax val="1"/>
          <dgm:chPref val="1"/>
          <dgm:bulletEnabled val="1"/>
        </dgm:presLayoutVars>
      </dgm:prSet>
      <dgm:spPr/>
    </dgm:pt>
    <dgm:pt modelId="{26FD7B19-C601-4A30-B629-B5BB31D1E6FA}" type="pres">
      <dgm:prSet presAssocID="{ECE06988-2FE8-4EEE-8657-3414B32140E1}" presName="ChildText" presStyleLbl="revTx" presStyleIdx="0" presStyleCnt="2">
        <dgm:presLayoutVars>
          <dgm:chMax val="0"/>
          <dgm:chPref val="0"/>
          <dgm:bulletEnabled val="1"/>
        </dgm:presLayoutVars>
      </dgm:prSet>
      <dgm:spPr/>
    </dgm:pt>
    <dgm:pt modelId="{E5BE2099-7A0A-4F66-8B72-8F967755546D}" type="pres">
      <dgm:prSet presAssocID="{145AC1A8-4F5F-4ECC-A84A-2836F551F870}" presName="sibTrans" presStyleCnt="0"/>
      <dgm:spPr/>
    </dgm:pt>
    <dgm:pt modelId="{DAE3B9F7-6DC8-48FE-9426-5D947841816D}" type="pres">
      <dgm:prSet presAssocID="{20C540EE-BF25-4039-ACFB-2AA93696738D}" presName="composite" presStyleCnt="0"/>
      <dgm:spPr/>
    </dgm:pt>
    <dgm:pt modelId="{01F48A4D-C8DE-421E-BE16-22BAED201652}" type="pres">
      <dgm:prSet presAssocID="{20C540EE-BF25-4039-ACFB-2AA93696738D}" presName="bentUpArrow1" presStyleLbl="alignImgPlace1" presStyleIdx="1" presStyleCnt="2"/>
      <dgm:spPr>
        <a:solidFill>
          <a:schemeClr val="tx2">
            <a:lumMod val="90000"/>
          </a:schemeClr>
        </a:solidFill>
      </dgm:spPr>
    </dgm:pt>
    <dgm:pt modelId="{A9D1EE88-34FF-4001-B00C-D22CFEB3A2D6}" type="pres">
      <dgm:prSet presAssocID="{20C540EE-BF25-4039-ACFB-2AA93696738D}" presName="ParentText" presStyleLbl="node1" presStyleIdx="1" presStyleCnt="3">
        <dgm:presLayoutVars>
          <dgm:chMax val="1"/>
          <dgm:chPref val="1"/>
          <dgm:bulletEnabled val="1"/>
        </dgm:presLayoutVars>
      </dgm:prSet>
      <dgm:spPr/>
    </dgm:pt>
    <dgm:pt modelId="{72F1445A-5BFD-4388-B337-7CFD00E41191}" type="pres">
      <dgm:prSet presAssocID="{20C540EE-BF25-4039-ACFB-2AA93696738D}" presName="ChildText" presStyleLbl="revTx" presStyleIdx="1" presStyleCnt="2">
        <dgm:presLayoutVars>
          <dgm:chMax val="0"/>
          <dgm:chPref val="0"/>
          <dgm:bulletEnabled val="1"/>
        </dgm:presLayoutVars>
      </dgm:prSet>
      <dgm:spPr/>
    </dgm:pt>
    <dgm:pt modelId="{7F16101D-9A5F-422A-B83D-5827413370E8}" type="pres">
      <dgm:prSet presAssocID="{804D9B42-0A9B-4C81-B5AA-4639042A4740}" presName="sibTrans" presStyleCnt="0"/>
      <dgm:spPr/>
    </dgm:pt>
    <dgm:pt modelId="{B6E85381-AB76-4237-8494-EDADC598BB33}" type="pres">
      <dgm:prSet presAssocID="{F153282F-ECC0-4369-8ADF-BD414D812F93}" presName="composite" presStyleCnt="0"/>
      <dgm:spPr/>
    </dgm:pt>
    <dgm:pt modelId="{FF3E741B-A320-49B5-9002-C00A5F964990}" type="pres">
      <dgm:prSet presAssocID="{F153282F-ECC0-4369-8ADF-BD414D812F93}" presName="ParentText" presStyleLbl="node1" presStyleIdx="2" presStyleCnt="3">
        <dgm:presLayoutVars>
          <dgm:chMax val="1"/>
          <dgm:chPref val="1"/>
          <dgm:bulletEnabled val="1"/>
        </dgm:presLayoutVars>
      </dgm:prSet>
      <dgm:spPr/>
    </dgm:pt>
  </dgm:ptLst>
  <dgm:cxnLst>
    <dgm:cxn modelId="{67985F5D-203A-42F7-88D8-D167D46CAA73}" srcId="{CB822D80-7C52-425D-8199-FFDE90104836}" destId="{20C540EE-BF25-4039-ACFB-2AA93696738D}" srcOrd="1" destOrd="0" parTransId="{E5E2AEB3-CD4A-495C-86C4-F2C7A743EA95}" sibTransId="{804D9B42-0A9B-4C81-B5AA-4639042A4740}"/>
    <dgm:cxn modelId="{E84D2877-A260-446E-A3A5-BBB47580B40D}" srcId="{CB822D80-7C52-425D-8199-FFDE90104836}" destId="{ECE06988-2FE8-4EEE-8657-3414B32140E1}" srcOrd="0" destOrd="0" parTransId="{97E21445-2355-414A-BBF5-CAC21055E4E3}" sibTransId="{145AC1A8-4F5F-4ECC-A84A-2836F551F870}"/>
    <dgm:cxn modelId="{E41A7586-9723-4693-BAC8-81E260AC47FA}" type="presOf" srcId="{CB822D80-7C52-425D-8199-FFDE90104836}" destId="{09A85FFC-1093-4A64-8691-E7463D1530C3}" srcOrd="0" destOrd="0" presId="urn:microsoft.com/office/officeart/2005/8/layout/StepDownProcess"/>
    <dgm:cxn modelId="{CE614DA1-538F-420E-AE9E-7E03000878E5}" type="presOf" srcId="{ECE06988-2FE8-4EEE-8657-3414B32140E1}" destId="{015CFB0A-ACD8-4165-9514-306AE0034CC4}" srcOrd="0" destOrd="0" presId="urn:microsoft.com/office/officeart/2005/8/layout/StepDownProcess"/>
    <dgm:cxn modelId="{437145A2-7ACB-4F42-ABFD-1B5440F528B9}" type="presOf" srcId="{F153282F-ECC0-4369-8ADF-BD414D812F93}" destId="{FF3E741B-A320-49B5-9002-C00A5F964990}" srcOrd="0" destOrd="0" presId="urn:microsoft.com/office/officeart/2005/8/layout/StepDownProcess"/>
    <dgm:cxn modelId="{C88BB8B3-21BF-404B-8836-007FFA50F187}" srcId="{CB822D80-7C52-425D-8199-FFDE90104836}" destId="{F153282F-ECC0-4369-8ADF-BD414D812F93}" srcOrd="2" destOrd="0" parTransId="{803556D4-396F-4330-A2C3-DEDDEC61E31A}" sibTransId="{BDBDB68E-B62B-4F6E-BAF9-99D5FA6BC86A}"/>
    <dgm:cxn modelId="{026B1CFC-56BE-4FAE-96D1-A490FC67A693}" type="presOf" srcId="{20C540EE-BF25-4039-ACFB-2AA93696738D}" destId="{A9D1EE88-34FF-4001-B00C-D22CFEB3A2D6}" srcOrd="0" destOrd="0" presId="urn:microsoft.com/office/officeart/2005/8/layout/StepDownProcess"/>
    <dgm:cxn modelId="{29C5DAEB-53C5-469F-B507-5FA93788F4D3}" type="presParOf" srcId="{09A85FFC-1093-4A64-8691-E7463D1530C3}" destId="{CADDFDBB-6AA6-48C0-A673-49F49BA77FA1}" srcOrd="0" destOrd="0" presId="urn:microsoft.com/office/officeart/2005/8/layout/StepDownProcess"/>
    <dgm:cxn modelId="{104F5A9A-0D72-4720-831A-92204F0A3477}" type="presParOf" srcId="{CADDFDBB-6AA6-48C0-A673-49F49BA77FA1}" destId="{D5EAA74E-4F80-4704-95FE-39AD3D1DACAA}" srcOrd="0" destOrd="0" presId="urn:microsoft.com/office/officeart/2005/8/layout/StepDownProcess"/>
    <dgm:cxn modelId="{EA73FB46-C3EB-45AF-8E00-7A8019438B94}" type="presParOf" srcId="{CADDFDBB-6AA6-48C0-A673-49F49BA77FA1}" destId="{015CFB0A-ACD8-4165-9514-306AE0034CC4}" srcOrd="1" destOrd="0" presId="urn:microsoft.com/office/officeart/2005/8/layout/StepDownProcess"/>
    <dgm:cxn modelId="{F53A748B-86BD-420C-8E34-3E1EF250C344}" type="presParOf" srcId="{CADDFDBB-6AA6-48C0-A673-49F49BA77FA1}" destId="{26FD7B19-C601-4A30-B629-B5BB31D1E6FA}" srcOrd="2" destOrd="0" presId="urn:microsoft.com/office/officeart/2005/8/layout/StepDownProcess"/>
    <dgm:cxn modelId="{E2C778E6-06BE-4C3D-8EF5-AA9668976E44}" type="presParOf" srcId="{09A85FFC-1093-4A64-8691-E7463D1530C3}" destId="{E5BE2099-7A0A-4F66-8B72-8F967755546D}" srcOrd="1" destOrd="0" presId="urn:microsoft.com/office/officeart/2005/8/layout/StepDownProcess"/>
    <dgm:cxn modelId="{F987FF83-5FB9-40A6-B0F1-70B6216400B2}" type="presParOf" srcId="{09A85FFC-1093-4A64-8691-E7463D1530C3}" destId="{DAE3B9F7-6DC8-48FE-9426-5D947841816D}" srcOrd="2" destOrd="0" presId="urn:microsoft.com/office/officeart/2005/8/layout/StepDownProcess"/>
    <dgm:cxn modelId="{252660E7-2743-45D4-94B0-3AA07C338020}" type="presParOf" srcId="{DAE3B9F7-6DC8-48FE-9426-5D947841816D}" destId="{01F48A4D-C8DE-421E-BE16-22BAED201652}" srcOrd="0" destOrd="0" presId="urn:microsoft.com/office/officeart/2005/8/layout/StepDownProcess"/>
    <dgm:cxn modelId="{1631420D-D1A0-4A69-BD37-6ABDC410328D}" type="presParOf" srcId="{DAE3B9F7-6DC8-48FE-9426-5D947841816D}" destId="{A9D1EE88-34FF-4001-B00C-D22CFEB3A2D6}" srcOrd="1" destOrd="0" presId="urn:microsoft.com/office/officeart/2005/8/layout/StepDownProcess"/>
    <dgm:cxn modelId="{7A29D9BD-8E1D-44A3-9C43-243DA956C50D}" type="presParOf" srcId="{DAE3B9F7-6DC8-48FE-9426-5D947841816D}" destId="{72F1445A-5BFD-4388-B337-7CFD00E41191}" srcOrd="2" destOrd="0" presId="urn:microsoft.com/office/officeart/2005/8/layout/StepDownProcess"/>
    <dgm:cxn modelId="{FE4D9CD1-0C04-433C-9608-1CEF0901A4B5}" type="presParOf" srcId="{09A85FFC-1093-4A64-8691-E7463D1530C3}" destId="{7F16101D-9A5F-422A-B83D-5827413370E8}" srcOrd="3" destOrd="0" presId="urn:microsoft.com/office/officeart/2005/8/layout/StepDownProcess"/>
    <dgm:cxn modelId="{9F6B15DE-1C2C-43B5-BD29-8B4700494760}" type="presParOf" srcId="{09A85FFC-1093-4A64-8691-E7463D1530C3}" destId="{B6E85381-AB76-4237-8494-EDADC598BB33}" srcOrd="4" destOrd="0" presId="urn:microsoft.com/office/officeart/2005/8/layout/StepDownProcess"/>
    <dgm:cxn modelId="{EB893DFF-4124-4799-BE4B-94883F8AA53B}" type="presParOf" srcId="{B6E85381-AB76-4237-8494-EDADC598BB33}" destId="{FF3E741B-A320-49B5-9002-C00A5F964990}"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C3EA6-B37A-4F12-9FDC-24D39DA7F47E}" type="doc">
      <dgm:prSet loTypeId="urn:microsoft.com/office/officeart/2005/8/layout/equation1" loCatId="process" qsTypeId="urn:microsoft.com/office/officeart/2005/8/quickstyle/simple1" qsCatId="simple" csTypeId="urn:microsoft.com/office/officeart/2005/8/colors/accent2_2" csCatId="accent2" phldr="1"/>
      <dgm:spPr/>
    </dgm:pt>
    <dgm:pt modelId="{0182B0DD-83C0-4999-B007-C25AB4F86776}">
      <dgm:prSet phldrT="[Text]" custT="1"/>
      <dgm:spPr/>
      <dgm:t>
        <a:bodyPr/>
        <a:lstStyle/>
        <a:p>
          <a:r>
            <a:rPr lang="en-CA" sz="2200" b="1" dirty="0"/>
            <a:t>‘spec’ document</a:t>
          </a:r>
        </a:p>
      </dgm:t>
    </dgm:pt>
    <dgm:pt modelId="{3B56934B-8607-40C4-A8B1-2DFEF15523DF}" type="parTrans" cxnId="{C4708CFD-209E-413B-9020-20224BF67FF9}">
      <dgm:prSet/>
      <dgm:spPr/>
      <dgm:t>
        <a:bodyPr/>
        <a:lstStyle/>
        <a:p>
          <a:endParaRPr lang="en-CA"/>
        </a:p>
      </dgm:t>
    </dgm:pt>
    <dgm:pt modelId="{755DAA49-66E0-4450-8259-15F7DA5B0586}" type="sibTrans" cxnId="{C4708CFD-209E-413B-9020-20224BF67FF9}">
      <dgm:prSet/>
      <dgm:spPr/>
      <dgm:t>
        <a:bodyPr/>
        <a:lstStyle/>
        <a:p>
          <a:endParaRPr lang="en-CA"/>
        </a:p>
      </dgm:t>
    </dgm:pt>
    <dgm:pt modelId="{4BDFDA0B-EE8E-4C3C-B6CB-270B34F5BC59}">
      <dgm:prSet phldrT="[Text]" custT="1"/>
      <dgm:spPr/>
      <dgm:t>
        <a:bodyPr/>
        <a:lstStyle/>
        <a:p>
          <a:r>
            <a:rPr lang="en-CA" sz="2200" b="1" dirty="0"/>
            <a:t>‘speculation’ document</a:t>
          </a:r>
        </a:p>
      </dgm:t>
    </dgm:pt>
    <dgm:pt modelId="{302D999A-D9D0-47D4-B7EF-A5E75FB87D2D}" type="parTrans" cxnId="{69ED262C-3063-4F82-86D5-9FCF1E1EC207}">
      <dgm:prSet/>
      <dgm:spPr/>
      <dgm:t>
        <a:bodyPr/>
        <a:lstStyle/>
        <a:p>
          <a:endParaRPr lang="en-CA"/>
        </a:p>
      </dgm:t>
    </dgm:pt>
    <dgm:pt modelId="{9F28A847-ED70-4EDC-A61E-F09418E283CF}" type="sibTrans" cxnId="{69ED262C-3063-4F82-86D5-9FCF1E1EC207}">
      <dgm:prSet/>
      <dgm:spPr/>
      <dgm:t>
        <a:bodyPr/>
        <a:lstStyle/>
        <a:p>
          <a:endParaRPr lang="en-CA"/>
        </a:p>
      </dgm:t>
    </dgm:pt>
    <dgm:pt modelId="{D6B1404C-BA40-41D8-BE39-C2EB480AEECF}" type="pres">
      <dgm:prSet presAssocID="{510C3EA6-B37A-4F12-9FDC-24D39DA7F47E}" presName="linearFlow" presStyleCnt="0">
        <dgm:presLayoutVars>
          <dgm:dir/>
          <dgm:resizeHandles val="exact"/>
        </dgm:presLayoutVars>
      </dgm:prSet>
      <dgm:spPr/>
    </dgm:pt>
    <dgm:pt modelId="{61704563-9F58-4B0C-8819-00E9A25664A2}" type="pres">
      <dgm:prSet presAssocID="{0182B0DD-83C0-4999-B007-C25AB4F86776}" presName="node" presStyleLbl="node1" presStyleIdx="0" presStyleCnt="2">
        <dgm:presLayoutVars>
          <dgm:bulletEnabled val="1"/>
        </dgm:presLayoutVars>
      </dgm:prSet>
      <dgm:spPr/>
    </dgm:pt>
    <dgm:pt modelId="{51557BF5-D60A-43B0-8386-CB0A08594270}" type="pres">
      <dgm:prSet presAssocID="{755DAA49-66E0-4450-8259-15F7DA5B0586}" presName="spacerL" presStyleCnt="0"/>
      <dgm:spPr/>
    </dgm:pt>
    <dgm:pt modelId="{F88A2544-FE12-4727-8D14-8360ECCF3F70}" type="pres">
      <dgm:prSet presAssocID="{755DAA49-66E0-4450-8259-15F7DA5B0586}" presName="sibTrans" presStyleLbl="sibTrans2D1" presStyleIdx="0" presStyleCnt="1"/>
      <dgm:spPr/>
    </dgm:pt>
    <dgm:pt modelId="{AA9C9DD3-2594-4A47-8C13-D55BCEB3E763}" type="pres">
      <dgm:prSet presAssocID="{755DAA49-66E0-4450-8259-15F7DA5B0586}" presName="spacerR" presStyleCnt="0"/>
      <dgm:spPr/>
    </dgm:pt>
    <dgm:pt modelId="{FBB3EFA7-E799-43CC-A55C-D4D267AD9A4E}" type="pres">
      <dgm:prSet presAssocID="{4BDFDA0B-EE8E-4C3C-B6CB-270B34F5BC59}" presName="node" presStyleLbl="node1" presStyleIdx="1" presStyleCnt="2">
        <dgm:presLayoutVars>
          <dgm:bulletEnabled val="1"/>
        </dgm:presLayoutVars>
      </dgm:prSet>
      <dgm:spPr/>
    </dgm:pt>
  </dgm:ptLst>
  <dgm:cxnLst>
    <dgm:cxn modelId="{BB1E1B29-86DB-47B7-8F75-616174CD124B}" type="presOf" srcId="{755DAA49-66E0-4450-8259-15F7DA5B0586}" destId="{F88A2544-FE12-4727-8D14-8360ECCF3F70}" srcOrd="0" destOrd="0" presId="urn:microsoft.com/office/officeart/2005/8/layout/equation1"/>
    <dgm:cxn modelId="{69ED262C-3063-4F82-86D5-9FCF1E1EC207}" srcId="{510C3EA6-B37A-4F12-9FDC-24D39DA7F47E}" destId="{4BDFDA0B-EE8E-4C3C-B6CB-270B34F5BC59}" srcOrd="1" destOrd="0" parTransId="{302D999A-D9D0-47D4-B7EF-A5E75FB87D2D}" sibTransId="{9F28A847-ED70-4EDC-A61E-F09418E283CF}"/>
    <dgm:cxn modelId="{01C3CC31-C8DB-4719-A37E-F65F581B188C}" type="presOf" srcId="{4BDFDA0B-EE8E-4C3C-B6CB-270B34F5BC59}" destId="{FBB3EFA7-E799-43CC-A55C-D4D267AD9A4E}" srcOrd="0" destOrd="0" presId="urn:microsoft.com/office/officeart/2005/8/layout/equation1"/>
    <dgm:cxn modelId="{C12E8D34-9D42-47A1-9D97-719D7504838C}" type="presOf" srcId="{510C3EA6-B37A-4F12-9FDC-24D39DA7F47E}" destId="{D6B1404C-BA40-41D8-BE39-C2EB480AEECF}" srcOrd="0" destOrd="0" presId="urn:microsoft.com/office/officeart/2005/8/layout/equation1"/>
    <dgm:cxn modelId="{548E387F-1D04-4BB0-90F7-36BD77EF5D6C}" type="presOf" srcId="{0182B0DD-83C0-4999-B007-C25AB4F86776}" destId="{61704563-9F58-4B0C-8819-00E9A25664A2}" srcOrd="0" destOrd="0" presId="urn:microsoft.com/office/officeart/2005/8/layout/equation1"/>
    <dgm:cxn modelId="{C4708CFD-209E-413B-9020-20224BF67FF9}" srcId="{510C3EA6-B37A-4F12-9FDC-24D39DA7F47E}" destId="{0182B0DD-83C0-4999-B007-C25AB4F86776}" srcOrd="0" destOrd="0" parTransId="{3B56934B-8607-40C4-A8B1-2DFEF15523DF}" sibTransId="{755DAA49-66E0-4450-8259-15F7DA5B0586}"/>
    <dgm:cxn modelId="{B645799B-A2B6-491A-8C2C-A047C266BC68}" type="presParOf" srcId="{D6B1404C-BA40-41D8-BE39-C2EB480AEECF}" destId="{61704563-9F58-4B0C-8819-00E9A25664A2}" srcOrd="0" destOrd="0" presId="urn:microsoft.com/office/officeart/2005/8/layout/equation1"/>
    <dgm:cxn modelId="{48DC3385-9811-4615-8FCD-F9E8E3D443D2}" type="presParOf" srcId="{D6B1404C-BA40-41D8-BE39-C2EB480AEECF}" destId="{51557BF5-D60A-43B0-8386-CB0A08594270}" srcOrd="1" destOrd="0" presId="urn:microsoft.com/office/officeart/2005/8/layout/equation1"/>
    <dgm:cxn modelId="{DA2CBFE9-14CF-4E7F-AF03-2FF8C98F5E75}" type="presParOf" srcId="{D6B1404C-BA40-41D8-BE39-C2EB480AEECF}" destId="{F88A2544-FE12-4727-8D14-8360ECCF3F70}" srcOrd="2" destOrd="0" presId="urn:microsoft.com/office/officeart/2005/8/layout/equation1"/>
    <dgm:cxn modelId="{15ACC467-EDAD-422F-AB5F-92839DA73B80}" type="presParOf" srcId="{D6B1404C-BA40-41D8-BE39-C2EB480AEECF}" destId="{AA9C9DD3-2594-4A47-8C13-D55BCEB3E763}" srcOrd="3" destOrd="0" presId="urn:microsoft.com/office/officeart/2005/8/layout/equation1"/>
    <dgm:cxn modelId="{97F5C5C7-6CB0-4E1E-B39C-2AF7BF969F76}" type="presParOf" srcId="{D6B1404C-BA40-41D8-BE39-C2EB480AEECF}" destId="{FBB3EFA7-E799-43CC-A55C-D4D267AD9A4E}" srcOrd="4"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AA74E-4F80-4704-95FE-39AD3D1DACAA}">
      <dsp:nvSpPr>
        <dsp:cNvPr id="0" name=""/>
        <dsp:cNvSpPr/>
      </dsp:nvSpPr>
      <dsp:spPr>
        <a:xfrm rot="5400000">
          <a:off x="602066" y="1423922"/>
          <a:ext cx="1259337" cy="1433710"/>
        </a:xfrm>
        <a:prstGeom prst="bentUpArrow">
          <a:avLst>
            <a:gd name="adj1" fmla="val 32840"/>
            <a:gd name="adj2" fmla="val 25000"/>
            <a:gd name="adj3" fmla="val 35780"/>
          </a:avLst>
        </a:prstGeom>
        <a:solidFill>
          <a:schemeClr val="tx2">
            <a:lumMod val="90000"/>
          </a:schemeClr>
        </a:solidFill>
        <a:ln>
          <a:noFill/>
        </a:ln>
        <a:effectLst/>
        <a:sp3d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15CFB0A-ACD8-4165-9514-306AE0034CC4}">
      <dsp:nvSpPr>
        <dsp:cNvPr id="0" name=""/>
        <dsp:cNvSpPr/>
      </dsp:nvSpPr>
      <dsp:spPr>
        <a:xfrm>
          <a:off x="268418" y="27922"/>
          <a:ext cx="2119982" cy="1483918"/>
        </a:xfrm>
        <a:prstGeom prst="roundRect">
          <a:avLst>
            <a:gd name="adj" fmla="val 16670"/>
          </a:avLst>
        </a:prstGeom>
        <a:solidFill>
          <a:schemeClr val="accent2"/>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dirty="0"/>
            <a:t>Large Batch Analysis</a:t>
          </a:r>
        </a:p>
      </dsp:txBody>
      <dsp:txXfrm>
        <a:off x="340870" y="100374"/>
        <a:ext cx="1975078" cy="1339014"/>
      </dsp:txXfrm>
    </dsp:sp>
    <dsp:sp modelId="{26FD7B19-C601-4A30-B629-B5BB31D1E6FA}">
      <dsp:nvSpPr>
        <dsp:cNvPr id="0" name=""/>
        <dsp:cNvSpPr/>
      </dsp:nvSpPr>
      <dsp:spPr>
        <a:xfrm>
          <a:off x="2388400" y="169448"/>
          <a:ext cx="1541873" cy="1199368"/>
        </a:xfrm>
        <a:prstGeom prst="rect">
          <a:avLst/>
        </a:prstGeom>
        <a:noFill/>
        <a:ln>
          <a:noFill/>
        </a:ln>
        <a:effectLst/>
      </dsp:spPr>
      <dsp:style>
        <a:lnRef idx="0">
          <a:scrgbClr r="0" g="0" b="0"/>
        </a:lnRef>
        <a:fillRef idx="0">
          <a:scrgbClr r="0" g="0" b="0"/>
        </a:fillRef>
        <a:effectRef idx="0">
          <a:scrgbClr r="0" g="0" b="0"/>
        </a:effectRef>
        <a:fontRef idx="minor"/>
      </dsp:style>
    </dsp:sp>
    <dsp:sp modelId="{01F48A4D-C8DE-421E-BE16-22BAED201652}">
      <dsp:nvSpPr>
        <dsp:cNvPr id="0" name=""/>
        <dsp:cNvSpPr/>
      </dsp:nvSpPr>
      <dsp:spPr>
        <a:xfrm rot="5400000">
          <a:off x="2359756" y="3090853"/>
          <a:ext cx="1259337" cy="1433710"/>
        </a:xfrm>
        <a:prstGeom prst="bentUpArrow">
          <a:avLst>
            <a:gd name="adj1" fmla="val 32840"/>
            <a:gd name="adj2" fmla="val 25000"/>
            <a:gd name="adj3" fmla="val 35780"/>
          </a:avLst>
        </a:prstGeom>
        <a:solidFill>
          <a:schemeClr val="tx2">
            <a:lumMod val="90000"/>
          </a:schemeClr>
        </a:solidFill>
        <a:ln>
          <a:noFill/>
        </a:ln>
        <a:effectLst/>
        <a:sp3d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A9D1EE88-34FF-4001-B00C-D22CFEB3A2D6}">
      <dsp:nvSpPr>
        <dsp:cNvPr id="0" name=""/>
        <dsp:cNvSpPr/>
      </dsp:nvSpPr>
      <dsp:spPr>
        <a:xfrm>
          <a:off x="2026108" y="1694853"/>
          <a:ext cx="2119982" cy="1483918"/>
        </a:xfrm>
        <a:prstGeom prst="roundRect">
          <a:avLst>
            <a:gd name="adj" fmla="val 16670"/>
          </a:avLst>
        </a:prstGeom>
        <a:solidFill>
          <a:schemeClr val="accent5"/>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dirty="0"/>
            <a:t>Implementation “Phase”</a:t>
          </a:r>
        </a:p>
      </dsp:txBody>
      <dsp:txXfrm>
        <a:off x="2098560" y="1767305"/>
        <a:ext cx="1975078" cy="1339014"/>
      </dsp:txXfrm>
    </dsp:sp>
    <dsp:sp modelId="{72F1445A-5BFD-4388-B337-7CFD00E41191}">
      <dsp:nvSpPr>
        <dsp:cNvPr id="0" name=""/>
        <dsp:cNvSpPr/>
      </dsp:nvSpPr>
      <dsp:spPr>
        <a:xfrm>
          <a:off x="4146091" y="1836378"/>
          <a:ext cx="1541873" cy="1199368"/>
        </a:xfrm>
        <a:prstGeom prst="rect">
          <a:avLst/>
        </a:prstGeom>
        <a:noFill/>
        <a:ln>
          <a:noFill/>
        </a:ln>
        <a:effectLst/>
      </dsp:spPr>
      <dsp:style>
        <a:lnRef idx="0">
          <a:scrgbClr r="0" g="0" b="0"/>
        </a:lnRef>
        <a:fillRef idx="0">
          <a:scrgbClr r="0" g="0" b="0"/>
        </a:fillRef>
        <a:effectRef idx="0">
          <a:scrgbClr r="0" g="0" b="0"/>
        </a:effectRef>
        <a:fontRef idx="minor"/>
      </dsp:style>
    </dsp:sp>
    <dsp:sp modelId="{FF3E741B-A320-49B5-9002-C00A5F964990}">
      <dsp:nvSpPr>
        <dsp:cNvPr id="0" name=""/>
        <dsp:cNvSpPr/>
      </dsp:nvSpPr>
      <dsp:spPr>
        <a:xfrm>
          <a:off x="3783799" y="3361783"/>
          <a:ext cx="2119982" cy="1483918"/>
        </a:xfrm>
        <a:prstGeom prst="roundRect">
          <a:avLst>
            <a:gd name="adj" fmla="val 16670"/>
          </a:avLst>
        </a:prstGeom>
        <a:solidFill>
          <a:schemeClr val="bg1"/>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dirty="0"/>
            <a:t>“Launch”</a:t>
          </a:r>
        </a:p>
      </dsp:txBody>
      <dsp:txXfrm>
        <a:off x="3856251" y="3434235"/>
        <a:ext cx="1975078" cy="13390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04563-9F58-4B0C-8819-00E9A25664A2}">
      <dsp:nvSpPr>
        <dsp:cNvPr id="0" name=""/>
        <dsp:cNvSpPr/>
      </dsp:nvSpPr>
      <dsp:spPr>
        <a:xfrm>
          <a:off x="3305" y="119383"/>
          <a:ext cx="2273028" cy="2273028"/>
        </a:xfrm>
        <a:prstGeom prst="ellips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CA" sz="2200" b="1" kern="1200" dirty="0"/>
            <a:t>‘spec’ document</a:t>
          </a:r>
        </a:p>
      </dsp:txBody>
      <dsp:txXfrm>
        <a:off x="336182" y="452260"/>
        <a:ext cx="1607274" cy="1607274"/>
      </dsp:txXfrm>
    </dsp:sp>
    <dsp:sp modelId="{F88A2544-FE12-4727-8D14-8360ECCF3F70}">
      <dsp:nvSpPr>
        <dsp:cNvPr id="0" name=""/>
        <dsp:cNvSpPr/>
      </dsp:nvSpPr>
      <dsp:spPr>
        <a:xfrm>
          <a:off x="2460903" y="596719"/>
          <a:ext cx="1318356" cy="1318356"/>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CA" sz="5500" kern="1200"/>
        </a:p>
      </dsp:txBody>
      <dsp:txXfrm>
        <a:off x="2635651" y="868300"/>
        <a:ext cx="968860" cy="775194"/>
      </dsp:txXfrm>
    </dsp:sp>
    <dsp:sp modelId="{FBB3EFA7-E799-43CC-A55C-D4D267AD9A4E}">
      <dsp:nvSpPr>
        <dsp:cNvPr id="0" name=""/>
        <dsp:cNvSpPr/>
      </dsp:nvSpPr>
      <dsp:spPr>
        <a:xfrm>
          <a:off x="3963830" y="119383"/>
          <a:ext cx="2273028" cy="2273028"/>
        </a:xfrm>
        <a:prstGeom prst="ellips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CA" sz="2200" b="1" kern="1200" dirty="0"/>
            <a:t>‘speculation’ document</a:t>
          </a:r>
        </a:p>
      </dsp:txBody>
      <dsp:txXfrm>
        <a:off x="4296707" y="452260"/>
        <a:ext cx="1607274" cy="1607274"/>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B3BEB9-B24C-4BE2-BAAE-57E88D33B1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E2F0EC9A-3340-4C87-969B-5C835C9A69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B213F6-8E1A-43E5-BA06-371508D7D115}" type="datetimeFigureOut">
              <a:rPr lang="en-CA" smtClean="0"/>
              <a:t>2019-11-27</a:t>
            </a:fld>
            <a:endParaRPr lang="en-CA"/>
          </a:p>
        </p:txBody>
      </p:sp>
      <p:sp>
        <p:nvSpPr>
          <p:cNvPr id="4" name="Footer Placeholder 3">
            <a:extLst>
              <a:ext uri="{FF2B5EF4-FFF2-40B4-BE49-F238E27FC236}">
                <a16:creationId xmlns:a16="http://schemas.microsoft.com/office/drawing/2014/main" id="{542FC46E-A37D-4624-9DEF-AA6BA420E7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8ED533F-6592-4EE7-A528-2BC02A8930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E5D362-ABE1-4CB2-8D9C-236D1F3156F1}" type="slidenum">
              <a:rPr lang="en-CA" smtClean="0"/>
              <a:t>‹#›</a:t>
            </a:fld>
            <a:endParaRPr lang="en-CA"/>
          </a:p>
        </p:txBody>
      </p:sp>
    </p:spTree>
    <p:extLst>
      <p:ext uri="{BB962C8B-B14F-4D97-AF65-F5344CB8AC3E}">
        <p14:creationId xmlns:p14="http://schemas.microsoft.com/office/powerpoint/2010/main" val="3214849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A9AAD-AC09-423E-BD6A-B69FA487D41E}" type="datetimeFigureOut">
              <a:rPr lang="en-CA" smtClean="0"/>
              <a:t>2019-11-27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F6F18-607B-4934-8F3D-2089F6185ECC}" type="slidenum">
              <a:rPr lang="en-CA" smtClean="0"/>
              <a:t>‹#›</a:t>
            </a:fld>
            <a:endParaRPr lang="en-CA"/>
          </a:p>
        </p:txBody>
      </p:sp>
    </p:spTree>
    <p:extLst>
      <p:ext uri="{BB962C8B-B14F-4D97-AF65-F5344CB8AC3E}">
        <p14:creationId xmlns:p14="http://schemas.microsoft.com/office/powerpoint/2010/main" val="715872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ptika.ca/qrcod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Sense-making workshop to simplify valuable documentation and reduce wasteful documentation.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Myth: “Agile teams don’t document.”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Truth: Agile teams produce excellent and valuable documentation.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Agile Engineering practices have revolutionized the ways in which documentation is treated and produced. In high-stakes environments with heavy compliance and audit requirements, a tendency toward exhaustive documentation is dangerously common. This workshop provides direct guidance and simple tools to help a document-heavy workplace think differently about documentation.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 have developed this workshop to help an organization reframe their understanding of documentation with respect to knowledge work in complex environments so that they may eliminate unnecessary artifacts and simplify/automate others.</a:t>
            </a:r>
          </a:p>
        </p:txBody>
      </p:sp>
      <p:sp>
        <p:nvSpPr>
          <p:cNvPr id="4" name="Slide Number Placeholder 3"/>
          <p:cNvSpPr>
            <a:spLocks noGrp="1"/>
          </p:cNvSpPr>
          <p:nvPr>
            <p:ph type="sldNum" sz="quarter" idx="5"/>
          </p:nvPr>
        </p:nvSpPr>
        <p:spPr/>
        <p:txBody>
          <a:bodyPr/>
          <a:lstStyle/>
          <a:p>
            <a:fld id="{3BDF6F18-607B-4934-8F3D-2089F6185ECC}" type="slidenum">
              <a:rPr lang="en-CA" smtClean="0"/>
              <a:t>1</a:t>
            </a:fld>
            <a:endParaRPr lang="en-CA"/>
          </a:p>
        </p:txBody>
      </p:sp>
    </p:spTree>
    <p:extLst>
      <p:ext uri="{BB962C8B-B14F-4D97-AF65-F5344CB8AC3E}">
        <p14:creationId xmlns:p14="http://schemas.microsoft.com/office/powerpoint/2010/main" val="3919859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3:05pm</a:t>
            </a:r>
          </a:p>
        </p:txBody>
      </p:sp>
      <p:sp>
        <p:nvSpPr>
          <p:cNvPr id="4" name="Slide Number Placeholder 3"/>
          <p:cNvSpPr>
            <a:spLocks noGrp="1"/>
          </p:cNvSpPr>
          <p:nvPr>
            <p:ph type="sldNum" sz="quarter" idx="5"/>
          </p:nvPr>
        </p:nvSpPr>
        <p:spPr/>
        <p:txBody>
          <a:bodyPr/>
          <a:lstStyle/>
          <a:p>
            <a:fld id="{05D6B476-8629-4860-BFF4-243941F98168}" type="slidenum">
              <a:rPr lang="en-CA" smtClean="0"/>
              <a:t>15</a:t>
            </a:fld>
            <a:endParaRPr lang="en-CA"/>
          </a:p>
        </p:txBody>
      </p:sp>
    </p:spTree>
    <p:extLst>
      <p:ext uri="{BB962C8B-B14F-4D97-AF65-F5344CB8AC3E}">
        <p14:creationId xmlns:p14="http://schemas.microsoft.com/office/powerpoint/2010/main" val="2811380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3:05pm</a:t>
            </a:r>
          </a:p>
        </p:txBody>
      </p:sp>
      <p:sp>
        <p:nvSpPr>
          <p:cNvPr id="4" name="Slide Number Placeholder 3"/>
          <p:cNvSpPr>
            <a:spLocks noGrp="1"/>
          </p:cNvSpPr>
          <p:nvPr>
            <p:ph type="sldNum" sz="quarter" idx="5"/>
          </p:nvPr>
        </p:nvSpPr>
        <p:spPr/>
        <p:txBody>
          <a:bodyPr/>
          <a:lstStyle/>
          <a:p>
            <a:fld id="{05D6B476-8629-4860-BFF4-243941F98168}" type="slidenum">
              <a:rPr lang="en-CA" smtClean="0"/>
              <a:t>16</a:t>
            </a:fld>
            <a:endParaRPr lang="en-CA"/>
          </a:p>
        </p:txBody>
      </p:sp>
    </p:spTree>
    <p:extLst>
      <p:ext uri="{BB962C8B-B14F-4D97-AF65-F5344CB8AC3E}">
        <p14:creationId xmlns:p14="http://schemas.microsoft.com/office/powerpoint/2010/main" val="2014692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3:06pm</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practical terms, a Point of Implementation occurs every time a Product Developer commits new lines of source code into their code repository.</a:t>
            </a:r>
          </a:p>
        </p:txBody>
      </p:sp>
      <p:sp>
        <p:nvSpPr>
          <p:cNvPr id="4" name="Slide Number Placeholder 3"/>
          <p:cNvSpPr>
            <a:spLocks noGrp="1"/>
          </p:cNvSpPr>
          <p:nvPr>
            <p:ph type="sldNum" sz="quarter" idx="5"/>
          </p:nvPr>
        </p:nvSpPr>
        <p:spPr/>
        <p:txBody>
          <a:bodyPr/>
          <a:lstStyle/>
          <a:p>
            <a:fld id="{05D6B476-8629-4860-BFF4-243941F98168}" type="slidenum">
              <a:rPr lang="en-CA" smtClean="0"/>
              <a:t>17</a:t>
            </a:fld>
            <a:endParaRPr lang="en-CA"/>
          </a:p>
        </p:txBody>
      </p:sp>
    </p:spTree>
    <p:extLst>
      <p:ext uri="{BB962C8B-B14F-4D97-AF65-F5344CB8AC3E}">
        <p14:creationId xmlns:p14="http://schemas.microsoft.com/office/powerpoint/2010/main" val="1007291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3:08pm</a:t>
            </a: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D6B476-8629-4860-BFF4-243941F98168}" type="slidenum">
              <a:rPr lang="en-CA" smtClean="0"/>
              <a:t>18</a:t>
            </a:fld>
            <a:endParaRPr lang="en-CA"/>
          </a:p>
        </p:txBody>
      </p:sp>
    </p:spTree>
    <p:extLst>
      <p:ext uri="{BB962C8B-B14F-4D97-AF65-F5344CB8AC3E}">
        <p14:creationId xmlns:p14="http://schemas.microsoft.com/office/powerpoint/2010/main" val="4123940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3:09pm</a:t>
            </a: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D6B476-8629-4860-BFF4-243941F98168}" type="slidenum">
              <a:rPr lang="en-CA" smtClean="0"/>
              <a:t>19</a:t>
            </a:fld>
            <a:endParaRPr lang="en-CA"/>
          </a:p>
        </p:txBody>
      </p:sp>
    </p:spTree>
    <p:extLst>
      <p:ext uri="{BB962C8B-B14F-4D97-AF65-F5344CB8AC3E}">
        <p14:creationId xmlns:p14="http://schemas.microsoft.com/office/powerpoint/2010/main" val="934791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3:10pm</a:t>
            </a:r>
          </a:p>
          <a:p>
            <a:endParaRPr lang="en-CA" dirty="0"/>
          </a:p>
        </p:txBody>
      </p:sp>
      <p:sp>
        <p:nvSpPr>
          <p:cNvPr id="4" name="Slide Number Placeholder 3"/>
          <p:cNvSpPr>
            <a:spLocks noGrp="1"/>
          </p:cNvSpPr>
          <p:nvPr>
            <p:ph type="sldNum" sz="quarter" idx="5"/>
          </p:nvPr>
        </p:nvSpPr>
        <p:spPr/>
        <p:txBody>
          <a:bodyPr/>
          <a:lstStyle/>
          <a:p>
            <a:fld id="{05D6B476-8629-4860-BFF4-243941F98168}" type="slidenum">
              <a:rPr lang="en-CA" smtClean="0"/>
              <a:t>20</a:t>
            </a:fld>
            <a:endParaRPr lang="en-CA"/>
          </a:p>
        </p:txBody>
      </p:sp>
    </p:spTree>
    <p:extLst>
      <p:ext uri="{BB962C8B-B14F-4D97-AF65-F5344CB8AC3E}">
        <p14:creationId xmlns:p14="http://schemas.microsoft.com/office/powerpoint/2010/main" val="1068069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3:16pm</a:t>
            </a:r>
          </a:p>
          <a:p>
            <a:endParaRPr lang="en-CA" dirty="0"/>
          </a:p>
        </p:txBody>
      </p:sp>
      <p:sp>
        <p:nvSpPr>
          <p:cNvPr id="4" name="Slide Number Placeholder 3"/>
          <p:cNvSpPr>
            <a:spLocks noGrp="1"/>
          </p:cNvSpPr>
          <p:nvPr>
            <p:ph type="sldNum" sz="quarter" idx="5"/>
          </p:nvPr>
        </p:nvSpPr>
        <p:spPr/>
        <p:txBody>
          <a:bodyPr/>
          <a:lstStyle/>
          <a:p>
            <a:fld id="{05D6B476-8629-4860-BFF4-243941F98168}" type="slidenum">
              <a:rPr lang="en-CA" smtClean="0"/>
              <a:t>21</a:t>
            </a:fld>
            <a:endParaRPr lang="en-CA"/>
          </a:p>
        </p:txBody>
      </p:sp>
    </p:spTree>
    <p:extLst>
      <p:ext uri="{BB962C8B-B14F-4D97-AF65-F5344CB8AC3E}">
        <p14:creationId xmlns:p14="http://schemas.microsoft.com/office/powerpoint/2010/main" val="4246631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3:19pm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Documents may be </a:t>
            </a:r>
            <a:r>
              <a:rPr lang="en-CA" sz="1200" i="1" kern="1200" dirty="0">
                <a:solidFill>
                  <a:schemeClr val="tx1"/>
                </a:solidFill>
                <a:effectLst/>
                <a:latin typeface="+mn-lt"/>
                <a:ea typeface="+mn-ea"/>
                <a:cs typeface="+mn-cs"/>
              </a:rPr>
              <a:t>informative</a:t>
            </a:r>
            <a:r>
              <a:rPr lang="en-CA" sz="1200" kern="1200" dirty="0">
                <a:solidFill>
                  <a:schemeClr val="tx1"/>
                </a:solidFill>
                <a:effectLst/>
                <a:latin typeface="+mn-lt"/>
                <a:ea typeface="+mn-ea"/>
                <a:cs typeface="+mn-cs"/>
              </a:rPr>
              <a:t> (at best) but do not represent </a:t>
            </a:r>
            <a:r>
              <a:rPr lang="en-CA" sz="1200" i="1" kern="1200" dirty="0">
                <a:solidFill>
                  <a:schemeClr val="tx1"/>
                </a:solidFill>
                <a:effectLst/>
                <a:latin typeface="+mn-lt"/>
                <a:ea typeface="+mn-ea"/>
                <a:cs typeface="+mn-cs"/>
              </a:rPr>
              <a:t>decision</a:t>
            </a:r>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Until the Point of Implementation, all dialogue about said feature is conjecture.</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Hypothesis. (tested with actual users only after implementation)</a:t>
            </a:r>
          </a:p>
        </p:txBody>
      </p:sp>
      <p:sp>
        <p:nvSpPr>
          <p:cNvPr id="4" name="Slide Number Placeholder 3"/>
          <p:cNvSpPr>
            <a:spLocks noGrp="1"/>
          </p:cNvSpPr>
          <p:nvPr>
            <p:ph type="sldNum" sz="quarter" idx="5"/>
          </p:nvPr>
        </p:nvSpPr>
        <p:spPr/>
        <p:txBody>
          <a:bodyPr/>
          <a:lstStyle/>
          <a:p>
            <a:fld id="{05D6B476-8629-4860-BFF4-243941F98168}" type="slidenum">
              <a:rPr lang="en-CA" smtClean="0"/>
              <a:t>22</a:t>
            </a:fld>
            <a:endParaRPr lang="en-CA"/>
          </a:p>
        </p:txBody>
      </p:sp>
    </p:spTree>
    <p:extLst>
      <p:ext uri="{BB962C8B-B14F-4D97-AF65-F5344CB8AC3E}">
        <p14:creationId xmlns:p14="http://schemas.microsoft.com/office/powerpoint/2010/main" val="690966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3:22pm</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When we implement, a decision is codified — all information and dialogue to that point in time is captured and realized in the implementation.</a:t>
            </a:r>
          </a:p>
          <a:p>
            <a:endParaRPr lang="en-CA" sz="1200" kern="1200" dirty="0">
              <a:solidFill>
                <a:schemeClr val="tx1"/>
              </a:solidFill>
              <a:effectLst/>
              <a:latin typeface="+mn-lt"/>
              <a:ea typeface="+mn-ea"/>
              <a:cs typeface="+mn-cs"/>
            </a:endParaRPr>
          </a:p>
          <a:p>
            <a:r>
              <a:rPr lang="en-CA" sz="1200" u="sng" kern="1200" dirty="0">
                <a:solidFill>
                  <a:schemeClr val="tx1"/>
                </a:solidFill>
                <a:effectLst/>
                <a:latin typeface="+mn-lt"/>
                <a:ea typeface="+mn-ea"/>
                <a:cs typeface="+mn-cs"/>
              </a:rPr>
              <a:t>The implementation is therefore a record of a set of decisions.</a:t>
            </a:r>
          </a:p>
          <a:p>
            <a:endParaRPr lang="en-CA" sz="1200" u="sng"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We want the ability to mark said decision-set as distinct from other sets — both in time and proximity.  We also want the ability to undo the implementation with ease.  Thus, </a:t>
            </a:r>
            <a:r>
              <a:rPr lang="en-CA" sz="1200" u="sng" kern="1200" dirty="0">
                <a:solidFill>
                  <a:schemeClr val="tx1"/>
                </a:solidFill>
                <a:effectLst/>
                <a:latin typeface="+mn-lt"/>
                <a:ea typeface="+mn-ea"/>
                <a:cs typeface="+mn-cs"/>
              </a:rPr>
              <a:t>version-controlling</a:t>
            </a:r>
            <a:r>
              <a:rPr lang="en-CA" sz="1200" kern="1200" dirty="0">
                <a:solidFill>
                  <a:schemeClr val="tx1"/>
                </a:solidFill>
                <a:effectLst/>
                <a:latin typeface="+mn-lt"/>
                <a:ea typeface="+mn-ea"/>
                <a:cs typeface="+mn-cs"/>
              </a:rPr>
              <a:t> each increment of Product enables us to implement our decisions in small, reversible steps.</a:t>
            </a:r>
          </a:p>
          <a:p>
            <a:endParaRPr lang="en-CA" dirty="0"/>
          </a:p>
          <a:p>
            <a:r>
              <a:rPr lang="en-CA" dirty="0"/>
              <a:t>As well, we can remember our highest priority is to satisfy the customer through early and continuous delivery of valuable increments.  Therefore, our implementation of any adjustment to the Product and its related artifacts must satisfy its users.</a:t>
            </a:r>
          </a:p>
          <a:p>
            <a:pPr marL="171450" indent="-171450">
              <a:buFont typeface="Arial" panose="020B0604020202020204" pitchFamily="34" charset="0"/>
              <a:buChar char="•"/>
            </a:pPr>
            <a:r>
              <a:rPr lang="en-CA" dirty="0"/>
              <a:t>Who is the code for?</a:t>
            </a:r>
          </a:p>
          <a:p>
            <a:pPr marL="171450" indent="-171450">
              <a:buFont typeface="Arial" panose="020B0604020202020204" pitchFamily="34" charset="0"/>
              <a:buChar char="•"/>
            </a:pPr>
            <a:r>
              <a:rPr lang="en-CA" dirty="0"/>
              <a:t>Who is the UI for?</a:t>
            </a:r>
          </a:p>
          <a:p>
            <a:pPr marL="171450" indent="-171450">
              <a:buFont typeface="Arial" panose="020B0604020202020204" pitchFamily="34" charset="0"/>
              <a:buChar char="•"/>
            </a:pPr>
            <a:r>
              <a:rPr lang="en-CA" dirty="0"/>
              <a:t>Who is the audit evidence for?</a:t>
            </a:r>
          </a:p>
        </p:txBody>
      </p:sp>
      <p:sp>
        <p:nvSpPr>
          <p:cNvPr id="4" name="Slide Number Placeholder 3"/>
          <p:cNvSpPr>
            <a:spLocks noGrp="1"/>
          </p:cNvSpPr>
          <p:nvPr>
            <p:ph type="sldNum" sz="quarter" idx="5"/>
          </p:nvPr>
        </p:nvSpPr>
        <p:spPr/>
        <p:txBody>
          <a:bodyPr/>
          <a:lstStyle/>
          <a:p>
            <a:fld id="{05D6B476-8629-4860-BFF4-243941F98168}" type="slidenum">
              <a:rPr lang="en-CA" smtClean="0"/>
              <a:t>23</a:t>
            </a:fld>
            <a:endParaRPr lang="en-CA"/>
          </a:p>
        </p:txBody>
      </p:sp>
    </p:spTree>
    <p:extLst>
      <p:ext uri="{BB962C8B-B14F-4D97-AF65-F5344CB8AC3E}">
        <p14:creationId xmlns:p14="http://schemas.microsoft.com/office/powerpoint/2010/main" val="1933627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3:25pm</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Table-groups will discuss ways to radically simplify and/or automate the documents listed on their canvas.  And for each, if the quality expectations described in Segment 4 cannot be achieved, the document will be removed from the canvas and discarded.</a:t>
            </a:r>
            <a:endParaRPr lang="en-CA" dirty="0"/>
          </a:p>
        </p:txBody>
      </p:sp>
      <p:sp>
        <p:nvSpPr>
          <p:cNvPr id="4" name="Slide Number Placeholder 3"/>
          <p:cNvSpPr>
            <a:spLocks noGrp="1"/>
          </p:cNvSpPr>
          <p:nvPr>
            <p:ph type="sldNum" sz="quarter" idx="5"/>
          </p:nvPr>
        </p:nvSpPr>
        <p:spPr/>
        <p:txBody>
          <a:bodyPr/>
          <a:lstStyle/>
          <a:p>
            <a:fld id="{05D6B476-8629-4860-BFF4-243941F98168}" type="slidenum">
              <a:rPr lang="en-CA" smtClean="0"/>
              <a:t>24</a:t>
            </a:fld>
            <a:endParaRPr lang="en-CA"/>
          </a:p>
        </p:txBody>
      </p:sp>
    </p:spTree>
    <p:extLst>
      <p:ext uri="{BB962C8B-B14F-4D97-AF65-F5344CB8AC3E}">
        <p14:creationId xmlns:p14="http://schemas.microsoft.com/office/powerpoint/2010/main" val="928279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DF6F18-607B-4934-8F3D-2089F6185ECC}" type="slidenum">
              <a:rPr lang="en-CA" smtClean="0"/>
              <a:t>2</a:t>
            </a:fld>
            <a:endParaRPr lang="en-CA"/>
          </a:p>
        </p:txBody>
      </p:sp>
    </p:spTree>
    <p:extLst>
      <p:ext uri="{BB962C8B-B14F-4D97-AF65-F5344CB8AC3E}">
        <p14:creationId xmlns:p14="http://schemas.microsoft.com/office/powerpoint/2010/main" val="1696169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3:26pm</a:t>
            </a:r>
          </a:p>
        </p:txBody>
      </p:sp>
      <p:sp>
        <p:nvSpPr>
          <p:cNvPr id="4" name="Slide Number Placeholder 3"/>
          <p:cNvSpPr>
            <a:spLocks noGrp="1"/>
          </p:cNvSpPr>
          <p:nvPr>
            <p:ph type="sldNum" sz="quarter" idx="5"/>
          </p:nvPr>
        </p:nvSpPr>
        <p:spPr/>
        <p:txBody>
          <a:bodyPr/>
          <a:lstStyle/>
          <a:p>
            <a:fld id="{05D6B476-8629-4860-BFF4-243941F98168}" type="slidenum">
              <a:rPr lang="en-CA" smtClean="0"/>
              <a:t>25</a:t>
            </a:fld>
            <a:endParaRPr lang="en-CA"/>
          </a:p>
        </p:txBody>
      </p:sp>
    </p:spTree>
    <p:extLst>
      <p:ext uri="{BB962C8B-B14F-4D97-AF65-F5344CB8AC3E}">
        <p14:creationId xmlns:p14="http://schemas.microsoft.com/office/powerpoint/2010/main" val="218611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3:38pm</a:t>
            </a:r>
          </a:p>
        </p:txBody>
      </p:sp>
      <p:sp>
        <p:nvSpPr>
          <p:cNvPr id="4" name="Slide Number Placeholder 3"/>
          <p:cNvSpPr>
            <a:spLocks noGrp="1"/>
          </p:cNvSpPr>
          <p:nvPr>
            <p:ph type="sldNum" sz="quarter" idx="5"/>
          </p:nvPr>
        </p:nvSpPr>
        <p:spPr/>
        <p:txBody>
          <a:bodyPr/>
          <a:lstStyle/>
          <a:p>
            <a:fld id="{05D6B476-8629-4860-BFF4-243941F98168}" type="slidenum">
              <a:rPr lang="en-CA" smtClean="0"/>
              <a:t>26</a:t>
            </a:fld>
            <a:endParaRPr lang="en-CA"/>
          </a:p>
        </p:txBody>
      </p:sp>
    </p:spTree>
    <p:extLst>
      <p:ext uri="{BB962C8B-B14F-4D97-AF65-F5344CB8AC3E}">
        <p14:creationId xmlns:p14="http://schemas.microsoft.com/office/powerpoint/2010/main" val="4108174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DF6F18-607B-4934-8F3D-2089F6185ECC}" type="slidenum">
              <a:rPr lang="en-CA" smtClean="0"/>
              <a:t>28</a:t>
            </a:fld>
            <a:endParaRPr lang="en-CA"/>
          </a:p>
        </p:txBody>
      </p:sp>
    </p:spTree>
    <p:extLst>
      <p:ext uri="{BB962C8B-B14F-4D97-AF65-F5344CB8AC3E}">
        <p14:creationId xmlns:p14="http://schemas.microsoft.com/office/powerpoint/2010/main" val="3800272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QR Code generator at </a:t>
            </a:r>
            <a:r>
              <a:rPr lang="en-CA" dirty="0">
                <a:hlinkClick r:id="rId3"/>
              </a:rPr>
              <a:t>https://www.aptika.ca/qrcode/</a:t>
            </a:r>
            <a:endParaRPr lang="en-CA" dirty="0"/>
          </a:p>
        </p:txBody>
      </p:sp>
      <p:sp>
        <p:nvSpPr>
          <p:cNvPr id="4" name="Slide Number Placeholder 3"/>
          <p:cNvSpPr>
            <a:spLocks noGrp="1"/>
          </p:cNvSpPr>
          <p:nvPr>
            <p:ph type="sldNum" sz="quarter" idx="5"/>
          </p:nvPr>
        </p:nvSpPr>
        <p:spPr/>
        <p:txBody>
          <a:bodyPr/>
          <a:lstStyle/>
          <a:p>
            <a:fld id="{3BDF6F18-607B-4934-8F3D-2089F6185ECC}" type="slidenum">
              <a:rPr lang="en-CA" smtClean="0"/>
              <a:t>30</a:t>
            </a:fld>
            <a:endParaRPr lang="en-CA"/>
          </a:p>
        </p:txBody>
      </p:sp>
    </p:spTree>
    <p:extLst>
      <p:ext uri="{BB962C8B-B14F-4D97-AF65-F5344CB8AC3E}">
        <p14:creationId xmlns:p14="http://schemas.microsoft.com/office/powerpoint/2010/main" val="3673832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DF6F18-607B-4934-8F3D-2089F6185ECC}" type="slidenum">
              <a:rPr lang="en-CA" smtClean="0"/>
              <a:t>4</a:t>
            </a:fld>
            <a:endParaRPr lang="en-CA"/>
          </a:p>
        </p:txBody>
      </p:sp>
    </p:spTree>
    <p:extLst>
      <p:ext uri="{BB962C8B-B14F-4D97-AF65-F5344CB8AC3E}">
        <p14:creationId xmlns:p14="http://schemas.microsoft.com/office/powerpoint/2010/main" val="2913459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2:50pm</a:t>
            </a:r>
          </a:p>
          <a:p>
            <a:endParaRPr lang="en-CA" dirty="0"/>
          </a:p>
        </p:txBody>
      </p:sp>
      <p:sp>
        <p:nvSpPr>
          <p:cNvPr id="4" name="Slide Number Placeholder 3"/>
          <p:cNvSpPr>
            <a:spLocks noGrp="1"/>
          </p:cNvSpPr>
          <p:nvPr>
            <p:ph type="sldNum" sz="quarter" idx="5"/>
          </p:nvPr>
        </p:nvSpPr>
        <p:spPr/>
        <p:txBody>
          <a:bodyPr/>
          <a:lstStyle/>
          <a:p>
            <a:fld id="{05D6B476-8629-4860-BFF4-243941F98168}" type="slidenum">
              <a:rPr lang="en-CA" smtClean="0"/>
              <a:t>5</a:t>
            </a:fld>
            <a:endParaRPr lang="en-CA"/>
          </a:p>
        </p:txBody>
      </p:sp>
    </p:spTree>
    <p:extLst>
      <p:ext uri="{BB962C8B-B14F-4D97-AF65-F5344CB8AC3E}">
        <p14:creationId xmlns:p14="http://schemas.microsoft.com/office/powerpoint/2010/main" val="558881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2:52pm</a:t>
            </a:r>
          </a:p>
          <a:p>
            <a:endParaRPr lang="en-CA" dirty="0"/>
          </a:p>
        </p:txBody>
      </p:sp>
      <p:sp>
        <p:nvSpPr>
          <p:cNvPr id="4" name="Slide Number Placeholder 3"/>
          <p:cNvSpPr>
            <a:spLocks noGrp="1"/>
          </p:cNvSpPr>
          <p:nvPr>
            <p:ph type="sldNum" sz="quarter" idx="5"/>
          </p:nvPr>
        </p:nvSpPr>
        <p:spPr/>
        <p:txBody>
          <a:bodyPr/>
          <a:lstStyle/>
          <a:p>
            <a:fld id="{05D6B476-8629-4860-BFF4-243941F98168}" type="slidenum">
              <a:rPr lang="en-CA" smtClean="0"/>
              <a:t>10</a:t>
            </a:fld>
            <a:endParaRPr lang="en-CA"/>
          </a:p>
        </p:txBody>
      </p:sp>
    </p:spTree>
    <p:extLst>
      <p:ext uri="{BB962C8B-B14F-4D97-AF65-F5344CB8AC3E}">
        <p14:creationId xmlns:p14="http://schemas.microsoft.com/office/powerpoint/2010/main" val="3272020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2:53pm</a:t>
            </a:r>
          </a:p>
          <a:p>
            <a:endParaRPr lang="en-CA" dirty="0"/>
          </a:p>
          <a:p>
            <a:r>
              <a:rPr lang="en-CA" dirty="0"/>
              <a:t>One idea per sticky.</a:t>
            </a:r>
          </a:p>
          <a:p>
            <a:endParaRPr lang="en-CA" dirty="0"/>
          </a:p>
          <a:p>
            <a:r>
              <a:rPr lang="en-CA" dirty="0"/>
              <a:t>5 minutes: write the names of as many documents as you can think of.</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Write privately &amp; quietly at first.  (This will speed things up.)  No filtering, no judgement, just make visible as many different documents that come to mind. After the most obvious items, discuss and help each other think of more.</a:t>
            </a:r>
          </a:p>
          <a:p>
            <a:endParaRPr lang="en-CA" b="1" dirty="0"/>
          </a:p>
          <a:p>
            <a:r>
              <a:rPr lang="en-CA" dirty="0"/>
              <a:t>Place the stickies anywhere on the canvas.</a:t>
            </a:r>
          </a:p>
          <a:p>
            <a:endParaRPr lang="en-CA" dirty="0"/>
          </a:p>
          <a:p>
            <a:r>
              <a:rPr lang="en-CA" dirty="0"/>
              <a:t>FOR THOSE who don’t have a canvas at their table, use a large flipchart paper please and I’ll help you ‘create’ the canvas as we move on through the workshop.</a:t>
            </a:r>
          </a:p>
          <a:p>
            <a:endParaRPr lang="en-CA" dirty="0"/>
          </a:p>
          <a:p>
            <a:r>
              <a:rPr lang="en-CA" dirty="0"/>
              <a:t>List all documents which come to mind.</a:t>
            </a:r>
          </a:p>
          <a:p>
            <a:br>
              <a:rPr lang="en-CA" dirty="0"/>
            </a:br>
            <a:r>
              <a:rPr lang="en-CA" dirty="0"/>
              <a:t>GO</a:t>
            </a:r>
          </a:p>
          <a:p>
            <a:endParaRPr lang="en-CA" dirty="0"/>
          </a:p>
          <a:p>
            <a:r>
              <a:rPr lang="en-CA" dirty="0"/>
              <a:t>Examples: BRD, Project Plan, UI design, test plan, tech spec, Statement of Work.</a:t>
            </a:r>
          </a:p>
          <a:p>
            <a:endParaRPr lang="en-CA" dirty="0"/>
          </a:p>
          <a:p>
            <a:r>
              <a:rPr lang="en-CA" dirty="0"/>
              <a:t>Internal documents. Client-facing documents. ‘Between-team’ documents. Short-lived documents. Long-lived archives.</a:t>
            </a:r>
          </a:p>
          <a:p>
            <a:endParaRPr lang="en-CA" dirty="0"/>
          </a:p>
          <a:p>
            <a:r>
              <a:rPr lang="en-CA" dirty="0"/>
              <a:t>Less obvious: Email, chat messages, contracts, flow diagrams, time sheets, audit evidence, compliance measures, test results, experiments, prototypes, source code, MSA, payment receipts.</a:t>
            </a:r>
          </a:p>
        </p:txBody>
      </p:sp>
      <p:sp>
        <p:nvSpPr>
          <p:cNvPr id="4" name="Slide Number Placeholder 3"/>
          <p:cNvSpPr>
            <a:spLocks noGrp="1"/>
          </p:cNvSpPr>
          <p:nvPr>
            <p:ph type="sldNum" sz="quarter" idx="5"/>
          </p:nvPr>
        </p:nvSpPr>
        <p:spPr/>
        <p:txBody>
          <a:bodyPr/>
          <a:lstStyle/>
          <a:p>
            <a:fld id="{05D6B476-8629-4860-BFF4-243941F98168}" type="slidenum">
              <a:rPr lang="en-CA" smtClean="0"/>
              <a:t>11</a:t>
            </a:fld>
            <a:endParaRPr lang="en-CA"/>
          </a:p>
        </p:txBody>
      </p:sp>
    </p:spTree>
    <p:extLst>
      <p:ext uri="{BB962C8B-B14F-4D97-AF65-F5344CB8AC3E}">
        <p14:creationId xmlns:p14="http://schemas.microsoft.com/office/powerpoint/2010/main" val="388982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2:57pm</a:t>
            </a:r>
          </a:p>
          <a:p>
            <a:endParaRPr lang="en-CA" dirty="0"/>
          </a:p>
        </p:txBody>
      </p:sp>
      <p:sp>
        <p:nvSpPr>
          <p:cNvPr id="4" name="Slide Number Placeholder 3"/>
          <p:cNvSpPr>
            <a:spLocks noGrp="1"/>
          </p:cNvSpPr>
          <p:nvPr>
            <p:ph type="sldNum" sz="quarter" idx="5"/>
          </p:nvPr>
        </p:nvSpPr>
        <p:spPr/>
        <p:txBody>
          <a:bodyPr/>
          <a:lstStyle/>
          <a:p>
            <a:fld id="{05D6B476-8629-4860-BFF4-243941F98168}" type="slidenum">
              <a:rPr lang="en-CA" smtClean="0"/>
              <a:t>12</a:t>
            </a:fld>
            <a:endParaRPr lang="en-CA"/>
          </a:p>
        </p:txBody>
      </p:sp>
    </p:spTree>
    <p:extLst>
      <p:ext uri="{BB962C8B-B14F-4D97-AF65-F5344CB8AC3E}">
        <p14:creationId xmlns:p14="http://schemas.microsoft.com/office/powerpoint/2010/main" val="876916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3:02pm</a:t>
            </a:r>
          </a:p>
        </p:txBody>
      </p:sp>
      <p:sp>
        <p:nvSpPr>
          <p:cNvPr id="4" name="Slide Number Placeholder 3"/>
          <p:cNvSpPr>
            <a:spLocks noGrp="1"/>
          </p:cNvSpPr>
          <p:nvPr>
            <p:ph type="sldNum" sz="quarter" idx="5"/>
          </p:nvPr>
        </p:nvSpPr>
        <p:spPr/>
        <p:txBody>
          <a:bodyPr/>
          <a:lstStyle/>
          <a:p>
            <a:fld id="{05D6B476-8629-4860-BFF4-243941F98168}" type="slidenum">
              <a:rPr lang="en-CA" smtClean="0"/>
              <a:t>13</a:t>
            </a:fld>
            <a:endParaRPr lang="en-CA"/>
          </a:p>
        </p:txBody>
      </p:sp>
    </p:spTree>
    <p:extLst>
      <p:ext uri="{BB962C8B-B14F-4D97-AF65-F5344CB8AC3E}">
        <p14:creationId xmlns:p14="http://schemas.microsoft.com/office/powerpoint/2010/main" val="285041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3:04pm</a:t>
            </a: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D6B476-8629-4860-BFF4-243941F98168}" type="slidenum">
              <a:rPr lang="en-CA" smtClean="0"/>
              <a:t>14</a:t>
            </a:fld>
            <a:endParaRPr lang="en-CA"/>
          </a:p>
        </p:txBody>
      </p:sp>
    </p:spTree>
    <p:extLst>
      <p:ext uri="{BB962C8B-B14F-4D97-AF65-F5344CB8AC3E}">
        <p14:creationId xmlns:p14="http://schemas.microsoft.com/office/powerpoint/2010/main" val="1882801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D97BD-B30D-43DE-9C30-0E8D58B93AE1}"/>
              </a:ext>
            </a:extLst>
          </p:cNvPr>
          <p:cNvSpPr>
            <a:spLocks noGrp="1"/>
          </p:cNvSpPr>
          <p:nvPr>
            <p:ph type="title"/>
          </p:nvPr>
        </p:nvSpPr>
        <p:spPr>
          <a:xfrm>
            <a:off x="831850" y="1709738"/>
            <a:ext cx="5264150" cy="2879725"/>
          </a:xfrm>
          <a:solidFill>
            <a:schemeClr val="tx2">
              <a:lumMod val="75000"/>
            </a:schemeClr>
          </a:solidFill>
        </p:spPr>
        <p:txBody>
          <a:bodyPr anchor="b"/>
          <a:lstStyle>
            <a:lvl1pPr>
              <a:defRPr sz="6000"/>
            </a:lvl1p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6B3D2E44-2D3F-4B90-BF6C-488E50BAFBAC}"/>
              </a:ext>
            </a:extLst>
          </p:cNvPr>
          <p:cNvSpPr>
            <a:spLocks noGrp="1"/>
          </p:cNvSpPr>
          <p:nvPr>
            <p:ph type="body" idx="1"/>
          </p:nvPr>
        </p:nvSpPr>
        <p:spPr>
          <a:xfrm>
            <a:off x="831850" y="4589463"/>
            <a:ext cx="5264150" cy="1500187"/>
          </a:xfrm>
          <a:solidFill>
            <a:schemeClr val="tx2">
              <a:lumMod val="75000"/>
            </a:schemeClr>
          </a:solidFill>
        </p:spPr>
        <p:txBody>
          <a:bodyPr/>
          <a:lstStyle>
            <a:lvl1pPr marL="0" indent="0">
              <a:buNone/>
              <a:defRPr sz="2400"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5ACE6-E3BF-4B82-8024-07C575C2DB85}"/>
              </a:ext>
            </a:extLst>
          </p:cNvPr>
          <p:cNvSpPr>
            <a:spLocks noGrp="1"/>
          </p:cNvSpPr>
          <p:nvPr>
            <p:ph type="dt" sz="half" idx="10"/>
          </p:nvPr>
        </p:nvSpPr>
        <p:spPr/>
        <p:txBody>
          <a:bodyPr/>
          <a:lstStyle/>
          <a:p>
            <a:fld id="{78781B6A-CB88-4611-9982-FB30269E4542}" type="datetime1">
              <a:rPr lang="en-CA" smtClean="0"/>
              <a:t>2019-11-27</a:t>
            </a:fld>
            <a:endParaRPr lang="en-CA"/>
          </a:p>
        </p:txBody>
      </p:sp>
      <p:sp>
        <p:nvSpPr>
          <p:cNvPr id="5" name="Footer Placeholder 4">
            <a:extLst>
              <a:ext uri="{FF2B5EF4-FFF2-40B4-BE49-F238E27FC236}">
                <a16:creationId xmlns:a16="http://schemas.microsoft.com/office/drawing/2014/main" id="{866E85F6-25CE-4A7E-9D7D-DF52E725459F}"/>
              </a:ext>
            </a:extLst>
          </p:cNvPr>
          <p:cNvSpPr>
            <a:spLocks noGrp="1"/>
          </p:cNvSpPr>
          <p:nvPr>
            <p:ph type="ftr" sz="quarter" idx="11"/>
          </p:nvPr>
        </p:nvSpPr>
        <p:spPr/>
        <p:txBody>
          <a:bodyPr/>
          <a:lstStyle/>
          <a:p>
            <a:r>
              <a:rPr lang="en-CA"/>
              <a:t>CONFIDENTIAL</a:t>
            </a:r>
          </a:p>
        </p:txBody>
      </p:sp>
      <p:sp>
        <p:nvSpPr>
          <p:cNvPr id="6" name="Slide Number Placeholder 5">
            <a:extLst>
              <a:ext uri="{FF2B5EF4-FFF2-40B4-BE49-F238E27FC236}">
                <a16:creationId xmlns:a16="http://schemas.microsoft.com/office/drawing/2014/main" id="{DD038D91-FBBD-4249-A781-58B97ACD52C1}"/>
              </a:ext>
            </a:extLst>
          </p:cNvPr>
          <p:cNvSpPr>
            <a:spLocks noGrp="1"/>
          </p:cNvSpPr>
          <p:nvPr>
            <p:ph type="sldNum" sz="quarter" idx="12"/>
          </p:nvPr>
        </p:nvSpPr>
        <p:spPr/>
        <p:txBody>
          <a:bodyPr/>
          <a:lstStyle/>
          <a:p>
            <a:fld id="{094A4308-423E-4E9F-95CA-AC3A5D206B19}" type="slidenum">
              <a:rPr lang="en-CA" smtClean="0"/>
              <a:t>‹#›</a:t>
            </a:fld>
            <a:endParaRPr lang="en-CA"/>
          </a:p>
        </p:txBody>
      </p:sp>
      <p:pic>
        <p:nvPicPr>
          <p:cNvPr id="7" name="Picture 6">
            <a:extLst>
              <a:ext uri="{FF2B5EF4-FFF2-40B4-BE49-F238E27FC236}">
                <a16:creationId xmlns:a16="http://schemas.microsoft.com/office/drawing/2014/main" id="{9C0C81E4-55CA-4D67-A028-02FC2B2F2B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6042" y="0"/>
            <a:ext cx="1372451" cy="1372451"/>
          </a:xfrm>
          <a:prstGeom prst="rect">
            <a:avLst/>
          </a:prstGeom>
        </p:spPr>
      </p:pic>
    </p:spTree>
    <p:extLst>
      <p:ext uri="{BB962C8B-B14F-4D97-AF65-F5344CB8AC3E}">
        <p14:creationId xmlns:p14="http://schemas.microsoft.com/office/powerpoint/2010/main" val="406225905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D97BD-B30D-43DE-9C30-0E8D58B93AE1}"/>
              </a:ext>
            </a:extLst>
          </p:cNvPr>
          <p:cNvSpPr>
            <a:spLocks noGrp="1"/>
          </p:cNvSpPr>
          <p:nvPr>
            <p:ph type="title"/>
          </p:nvPr>
        </p:nvSpPr>
        <p:spPr>
          <a:xfrm>
            <a:off x="831850" y="1709738"/>
            <a:ext cx="10521950" cy="2879725"/>
          </a:xfrm>
          <a:noFill/>
        </p:spPr>
        <p:txBody>
          <a:bodyPr anchor="b"/>
          <a:lstStyle>
            <a:lvl1pPr>
              <a:defRPr sz="6000"/>
            </a:lvl1p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6B3D2E44-2D3F-4B90-BF6C-488E50BAFBAC}"/>
              </a:ext>
            </a:extLst>
          </p:cNvPr>
          <p:cNvSpPr>
            <a:spLocks noGrp="1"/>
          </p:cNvSpPr>
          <p:nvPr>
            <p:ph type="body" idx="1"/>
          </p:nvPr>
        </p:nvSpPr>
        <p:spPr>
          <a:xfrm>
            <a:off x="831850" y="4589463"/>
            <a:ext cx="10528300" cy="1500187"/>
          </a:xfrm>
          <a:noFill/>
        </p:spPr>
        <p:txBody>
          <a:bodyPr/>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5ACE6-E3BF-4B82-8024-07C575C2DB85}"/>
              </a:ext>
            </a:extLst>
          </p:cNvPr>
          <p:cNvSpPr>
            <a:spLocks noGrp="1"/>
          </p:cNvSpPr>
          <p:nvPr>
            <p:ph type="dt" sz="half" idx="10"/>
          </p:nvPr>
        </p:nvSpPr>
        <p:spPr/>
        <p:txBody>
          <a:bodyPr/>
          <a:lstStyle/>
          <a:p>
            <a:fld id="{78781B6A-CB88-4611-9982-FB30269E4542}" type="datetime1">
              <a:rPr lang="en-CA" smtClean="0"/>
              <a:t>2019-11-27</a:t>
            </a:fld>
            <a:endParaRPr lang="en-CA"/>
          </a:p>
        </p:txBody>
      </p:sp>
      <p:sp>
        <p:nvSpPr>
          <p:cNvPr id="5" name="Footer Placeholder 4">
            <a:extLst>
              <a:ext uri="{FF2B5EF4-FFF2-40B4-BE49-F238E27FC236}">
                <a16:creationId xmlns:a16="http://schemas.microsoft.com/office/drawing/2014/main" id="{866E85F6-25CE-4A7E-9D7D-DF52E725459F}"/>
              </a:ext>
            </a:extLst>
          </p:cNvPr>
          <p:cNvSpPr>
            <a:spLocks noGrp="1"/>
          </p:cNvSpPr>
          <p:nvPr>
            <p:ph type="ftr" sz="quarter" idx="11"/>
          </p:nvPr>
        </p:nvSpPr>
        <p:spPr/>
        <p:txBody>
          <a:bodyPr/>
          <a:lstStyle/>
          <a:p>
            <a:r>
              <a:rPr lang="en-CA"/>
              <a:t>CONFIDENTIAL</a:t>
            </a:r>
          </a:p>
        </p:txBody>
      </p:sp>
      <p:sp>
        <p:nvSpPr>
          <p:cNvPr id="6" name="Slide Number Placeholder 5">
            <a:extLst>
              <a:ext uri="{FF2B5EF4-FFF2-40B4-BE49-F238E27FC236}">
                <a16:creationId xmlns:a16="http://schemas.microsoft.com/office/drawing/2014/main" id="{DD038D91-FBBD-4249-A781-58B97ACD52C1}"/>
              </a:ext>
            </a:extLst>
          </p:cNvPr>
          <p:cNvSpPr>
            <a:spLocks noGrp="1"/>
          </p:cNvSpPr>
          <p:nvPr>
            <p:ph type="sldNum" sz="quarter" idx="12"/>
          </p:nvPr>
        </p:nvSpPr>
        <p:spPr/>
        <p:txBody>
          <a:bodyPr/>
          <a:lstStyle/>
          <a:p>
            <a:fld id="{094A4308-423E-4E9F-95CA-AC3A5D206B19}" type="slidenum">
              <a:rPr lang="en-CA" smtClean="0"/>
              <a:t>‹#›</a:t>
            </a:fld>
            <a:endParaRPr lang="en-CA"/>
          </a:p>
        </p:txBody>
      </p:sp>
      <p:sp>
        <p:nvSpPr>
          <p:cNvPr id="7" name="Date Placeholder 3">
            <a:extLst>
              <a:ext uri="{FF2B5EF4-FFF2-40B4-BE49-F238E27FC236}">
                <a16:creationId xmlns:a16="http://schemas.microsoft.com/office/drawing/2014/main" id="{7D3262BA-6828-4AF2-83C4-9C19C9AD1152}"/>
              </a:ext>
            </a:extLst>
          </p:cNvPr>
          <p:cNvSpPr txBox="1">
            <a:spLocks/>
          </p:cNvSpPr>
          <p:nvPr/>
        </p:nvSpPr>
        <p:spPr>
          <a:xfrm>
            <a:off x="838200" y="0"/>
            <a:ext cx="1371600" cy="1371600"/>
          </a:xfrm>
          <a:prstGeom prst="rect">
            <a:avLst/>
          </a:prstGeom>
          <a:blipFill>
            <a:blip r:embed="rId2">
              <a:alphaModFix/>
            </a:blip>
            <a:stretch>
              <a:fillRect/>
            </a:stretch>
          </a:blipFill>
        </p:spPr>
        <p:txBody>
          <a:bodyPr vert="horz" lIns="91440" tIns="0" rIns="0" bIns="137160" rtlCol="0" anchor="b" anchorCtr="0"/>
          <a:lstStyle>
            <a:defPPr>
              <a:defRPr lang="en-US"/>
            </a:defPPr>
            <a:lvl1pPr marL="0" algn="l" defTabSz="914400" rtl="0" eaLnBrk="1" latinLnBrk="0" hangingPunct="1">
              <a:defRPr sz="10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CA" dirty="0"/>
          </a:p>
        </p:txBody>
      </p:sp>
      <p:sp>
        <p:nvSpPr>
          <p:cNvPr id="8" name="Date Placeholder 3">
            <a:extLst>
              <a:ext uri="{FF2B5EF4-FFF2-40B4-BE49-F238E27FC236}">
                <a16:creationId xmlns:a16="http://schemas.microsoft.com/office/drawing/2014/main" id="{7AE9F7A0-ED1D-4D01-BA26-3B32BD53422B}"/>
              </a:ext>
            </a:extLst>
          </p:cNvPr>
          <p:cNvSpPr txBox="1">
            <a:spLocks/>
          </p:cNvSpPr>
          <p:nvPr userDrawn="1"/>
        </p:nvSpPr>
        <p:spPr>
          <a:xfrm>
            <a:off x="838200" y="0"/>
            <a:ext cx="1371600" cy="1371600"/>
          </a:xfrm>
          <a:prstGeom prst="rect">
            <a:avLst/>
          </a:prstGeom>
          <a:blipFill>
            <a:blip r:embed="rId3"/>
            <a:stretch>
              <a:fillRect/>
            </a:stretch>
          </a:blipFill>
        </p:spPr>
        <p:txBody>
          <a:bodyPr vert="horz" lIns="91440" tIns="0" rIns="0" bIns="137160" rtlCol="0" anchor="b" anchorCtr="0"/>
          <a:lstStyle>
            <a:defPPr>
              <a:defRPr lang="en-US"/>
            </a:defPPr>
            <a:lvl1pPr marL="0" algn="l" defTabSz="914400" rtl="0" eaLnBrk="1" latinLnBrk="0" hangingPunct="1">
              <a:defRPr sz="10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CA" dirty="0"/>
          </a:p>
        </p:txBody>
      </p:sp>
    </p:spTree>
    <p:extLst>
      <p:ext uri="{BB962C8B-B14F-4D97-AF65-F5344CB8AC3E}">
        <p14:creationId xmlns:p14="http://schemas.microsoft.com/office/powerpoint/2010/main" val="314494362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70D7-6686-4BF9-AC42-B1E9E04A8F89}"/>
              </a:ext>
            </a:extLst>
          </p:cNvPr>
          <p:cNvSpPr>
            <a:spLocks noGrp="1"/>
          </p:cNvSpPr>
          <p:nvPr>
            <p:ph type="title"/>
          </p:nvPr>
        </p:nvSpPr>
        <p:spPr/>
        <p:txBody>
          <a:bodyPr/>
          <a:lstStyle/>
          <a:p>
            <a:r>
              <a:rPr lang="en-US"/>
              <a:t>Click to edit Master title style</a:t>
            </a:r>
            <a:endParaRPr lang="en-CA"/>
          </a:p>
        </p:txBody>
      </p:sp>
      <p:sp>
        <p:nvSpPr>
          <p:cNvPr id="4" name="Date Placeholder 3">
            <a:extLst>
              <a:ext uri="{FF2B5EF4-FFF2-40B4-BE49-F238E27FC236}">
                <a16:creationId xmlns:a16="http://schemas.microsoft.com/office/drawing/2014/main" id="{18D2B30D-FF82-45EB-BE6C-17DE8EF9DA7D}"/>
              </a:ext>
            </a:extLst>
          </p:cNvPr>
          <p:cNvSpPr>
            <a:spLocks noGrp="1"/>
          </p:cNvSpPr>
          <p:nvPr>
            <p:ph type="dt" sz="half" idx="10"/>
          </p:nvPr>
        </p:nvSpPr>
        <p:spPr/>
        <p:txBody>
          <a:bodyPr/>
          <a:lstStyle/>
          <a:p>
            <a:fld id="{9E3E21BF-D945-4D5A-A7D2-0D212BCBF841}" type="datetime1">
              <a:rPr lang="en-CA" smtClean="0"/>
              <a:t>2019-11-27</a:t>
            </a:fld>
            <a:endParaRPr lang="en-CA"/>
          </a:p>
        </p:txBody>
      </p:sp>
      <p:sp>
        <p:nvSpPr>
          <p:cNvPr id="5" name="Footer Placeholder 4">
            <a:extLst>
              <a:ext uri="{FF2B5EF4-FFF2-40B4-BE49-F238E27FC236}">
                <a16:creationId xmlns:a16="http://schemas.microsoft.com/office/drawing/2014/main" id="{178BDC09-B6AC-4AD0-864A-1A69B1885BD2}"/>
              </a:ext>
            </a:extLst>
          </p:cNvPr>
          <p:cNvSpPr>
            <a:spLocks noGrp="1"/>
          </p:cNvSpPr>
          <p:nvPr>
            <p:ph type="ftr" sz="quarter" idx="11"/>
          </p:nvPr>
        </p:nvSpPr>
        <p:spPr/>
        <p:txBody>
          <a:bodyPr/>
          <a:lstStyle/>
          <a:p>
            <a:r>
              <a:rPr lang="en-CA"/>
              <a:t>CONFIDENTIAL</a:t>
            </a:r>
          </a:p>
        </p:txBody>
      </p:sp>
      <p:sp>
        <p:nvSpPr>
          <p:cNvPr id="6" name="Slide Number Placeholder 5">
            <a:extLst>
              <a:ext uri="{FF2B5EF4-FFF2-40B4-BE49-F238E27FC236}">
                <a16:creationId xmlns:a16="http://schemas.microsoft.com/office/drawing/2014/main" id="{F846C067-7A4C-48CD-8E11-13CEA7CF3A97}"/>
              </a:ext>
            </a:extLst>
          </p:cNvPr>
          <p:cNvSpPr>
            <a:spLocks noGrp="1"/>
          </p:cNvSpPr>
          <p:nvPr>
            <p:ph type="sldNum" sz="quarter" idx="12"/>
          </p:nvPr>
        </p:nvSpPr>
        <p:spPr/>
        <p:txBody>
          <a:bodyPr/>
          <a:lstStyle/>
          <a:p>
            <a:fld id="{094A4308-423E-4E9F-95CA-AC3A5D206B19}" type="slidenum">
              <a:rPr lang="en-CA" smtClean="0"/>
              <a:t>‹#›</a:t>
            </a:fld>
            <a:endParaRPr lang="en-CA"/>
          </a:p>
        </p:txBody>
      </p:sp>
      <p:sp>
        <p:nvSpPr>
          <p:cNvPr id="10" name="Content Placeholder 9">
            <a:extLst>
              <a:ext uri="{FF2B5EF4-FFF2-40B4-BE49-F238E27FC236}">
                <a16:creationId xmlns:a16="http://schemas.microsoft.com/office/drawing/2014/main" id="{08E6DF9E-CC1F-48AB-B15E-2A39EA3EE651}"/>
              </a:ext>
            </a:extLst>
          </p:cNvPr>
          <p:cNvSpPr>
            <a:spLocks noGrp="1"/>
          </p:cNvSpPr>
          <p:nvPr>
            <p:ph sz="quarter" idx="13"/>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6582295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Make a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506F0-42F6-4562-8C88-074F9D832244}"/>
              </a:ext>
            </a:extLst>
          </p:cNvPr>
          <p:cNvSpPr>
            <a:spLocks noGrp="1"/>
          </p:cNvSpPr>
          <p:nvPr>
            <p:ph type="ctrTitle"/>
          </p:nvPr>
        </p:nvSpPr>
        <p:spPr>
          <a:xfrm>
            <a:off x="1524000" y="1122363"/>
            <a:ext cx="9144000" cy="2387600"/>
          </a:xfrm>
        </p:spPr>
        <p:txBody>
          <a:bodyPr anchor="b">
            <a:normAutofit/>
          </a:bodyPr>
          <a:lstStyle>
            <a:lvl1pPr algn="l">
              <a:defRPr sz="4000"/>
            </a:lvl1pPr>
          </a:lstStyle>
          <a:p>
            <a:r>
              <a:rPr lang="en-US"/>
              <a:t>Click to edit Master title style</a:t>
            </a:r>
            <a:endParaRPr lang="en-CA" dirty="0"/>
          </a:p>
        </p:txBody>
      </p:sp>
      <p:sp>
        <p:nvSpPr>
          <p:cNvPr id="3" name="Subtitle 2">
            <a:extLst>
              <a:ext uri="{FF2B5EF4-FFF2-40B4-BE49-F238E27FC236}">
                <a16:creationId xmlns:a16="http://schemas.microsoft.com/office/drawing/2014/main" id="{3DE766DA-80F6-4629-8F91-DEA9AE1F24DA}"/>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dirty="0"/>
          </a:p>
        </p:txBody>
      </p:sp>
      <p:sp>
        <p:nvSpPr>
          <p:cNvPr id="4" name="Date Placeholder 3">
            <a:extLst>
              <a:ext uri="{FF2B5EF4-FFF2-40B4-BE49-F238E27FC236}">
                <a16:creationId xmlns:a16="http://schemas.microsoft.com/office/drawing/2014/main" id="{3F35F67E-E6C1-4793-9CF8-BC1D3885B314}"/>
              </a:ext>
            </a:extLst>
          </p:cNvPr>
          <p:cNvSpPr>
            <a:spLocks noGrp="1"/>
          </p:cNvSpPr>
          <p:nvPr>
            <p:ph type="dt" sz="half" idx="10"/>
          </p:nvPr>
        </p:nvSpPr>
        <p:spPr/>
        <p:txBody>
          <a:bodyPr/>
          <a:lstStyle/>
          <a:p>
            <a:fld id="{C7306843-C1B1-4CA5-9843-1BB4AB18459D}" type="datetime1">
              <a:rPr lang="en-CA" smtClean="0"/>
              <a:t>2019-11-27</a:t>
            </a:fld>
            <a:endParaRPr lang="en-CA" dirty="0"/>
          </a:p>
        </p:txBody>
      </p:sp>
      <p:sp>
        <p:nvSpPr>
          <p:cNvPr id="5" name="Footer Placeholder 4">
            <a:extLst>
              <a:ext uri="{FF2B5EF4-FFF2-40B4-BE49-F238E27FC236}">
                <a16:creationId xmlns:a16="http://schemas.microsoft.com/office/drawing/2014/main" id="{FD650CCC-27FE-4B58-A845-FACC9DDCA953}"/>
              </a:ext>
            </a:extLst>
          </p:cNvPr>
          <p:cNvSpPr>
            <a:spLocks noGrp="1"/>
          </p:cNvSpPr>
          <p:nvPr>
            <p:ph type="ftr" sz="quarter" idx="11"/>
          </p:nvPr>
        </p:nvSpPr>
        <p:spPr/>
        <p:txBody>
          <a:bodyPr/>
          <a:lstStyle/>
          <a:p>
            <a:r>
              <a:rPr lang="en-CA"/>
              <a:t>CONFIDENTIAL</a:t>
            </a:r>
            <a:endParaRPr lang="en-CA" dirty="0"/>
          </a:p>
        </p:txBody>
      </p:sp>
      <p:sp>
        <p:nvSpPr>
          <p:cNvPr id="6" name="Slide Number Placeholder 5">
            <a:extLst>
              <a:ext uri="{FF2B5EF4-FFF2-40B4-BE49-F238E27FC236}">
                <a16:creationId xmlns:a16="http://schemas.microsoft.com/office/drawing/2014/main" id="{51DD22FD-C775-4E02-9100-6D479953B8BF}"/>
              </a:ext>
            </a:extLst>
          </p:cNvPr>
          <p:cNvSpPr>
            <a:spLocks noGrp="1"/>
          </p:cNvSpPr>
          <p:nvPr>
            <p:ph type="sldNum" sz="quarter" idx="12"/>
          </p:nvPr>
        </p:nvSpPr>
        <p:spPr/>
        <p:txBody>
          <a:bodyPr/>
          <a:lstStyle/>
          <a:p>
            <a:fld id="{094A4308-423E-4E9F-95CA-AC3A5D206B19}" type="slidenum">
              <a:rPr lang="en-CA" smtClean="0"/>
              <a:pPr/>
              <a:t>‹#›</a:t>
            </a:fld>
            <a:endParaRPr lang="en-CA" dirty="0"/>
          </a:p>
        </p:txBody>
      </p:sp>
    </p:spTree>
    <p:extLst>
      <p:ext uri="{BB962C8B-B14F-4D97-AF65-F5344CB8AC3E}">
        <p14:creationId xmlns:p14="http://schemas.microsoft.com/office/powerpoint/2010/main" val="84278652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DEC8-BF8C-4155-8252-E3A31E036F3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55C1319-05F4-4849-AB59-848FD7E939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9886EFD-7966-4A28-B3A6-B5BE50620E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4A54D11-B234-4BC1-B047-86E55EEA988C}"/>
              </a:ext>
            </a:extLst>
          </p:cNvPr>
          <p:cNvSpPr>
            <a:spLocks noGrp="1"/>
          </p:cNvSpPr>
          <p:nvPr>
            <p:ph type="dt" sz="half" idx="10"/>
          </p:nvPr>
        </p:nvSpPr>
        <p:spPr/>
        <p:txBody>
          <a:bodyPr/>
          <a:lstStyle/>
          <a:p>
            <a:fld id="{2224CB64-EBAB-4CEA-9517-916BFBE7041E}" type="datetime1">
              <a:rPr lang="en-CA" smtClean="0"/>
              <a:t>2019-11-27</a:t>
            </a:fld>
            <a:endParaRPr lang="en-CA"/>
          </a:p>
        </p:txBody>
      </p:sp>
      <p:sp>
        <p:nvSpPr>
          <p:cNvPr id="6" name="Footer Placeholder 5">
            <a:extLst>
              <a:ext uri="{FF2B5EF4-FFF2-40B4-BE49-F238E27FC236}">
                <a16:creationId xmlns:a16="http://schemas.microsoft.com/office/drawing/2014/main" id="{8E92D868-3C91-4AC0-A10D-5AE23B6E4998}"/>
              </a:ext>
            </a:extLst>
          </p:cNvPr>
          <p:cNvSpPr>
            <a:spLocks noGrp="1"/>
          </p:cNvSpPr>
          <p:nvPr>
            <p:ph type="ftr" sz="quarter" idx="11"/>
          </p:nvPr>
        </p:nvSpPr>
        <p:spPr/>
        <p:txBody>
          <a:bodyPr/>
          <a:lstStyle/>
          <a:p>
            <a:r>
              <a:rPr lang="en-CA"/>
              <a:t>CONFIDENTIAL</a:t>
            </a:r>
          </a:p>
        </p:txBody>
      </p:sp>
      <p:sp>
        <p:nvSpPr>
          <p:cNvPr id="7" name="Slide Number Placeholder 6">
            <a:extLst>
              <a:ext uri="{FF2B5EF4-FFF2-40B4-BE49-F238E27FC236}">
                <a16:creationId xmlns:a16="http://schemas.microsoft.com/office/drawing/2014/main" id="{2C8AF0B9-AE27-487E-9AD7-2A1B89B68C68}"/>
              </a:ext>
            </a:extLst>
          </p:cNvPr>
          <p:cNvSpPr>
            <a:spLocks noGrp="1"/>
          </p:cNvSpPr>
          <p:nvPr>
            <p:ph type="sldNum" sz="quarter" idx="12"/>
          </p:nvPr>
        </p:nvSpPr>
        <p:spPr/>
        <p:txBody>
          <a:bodyPr/>
          <a:lstStyle/>
          <a:p>
            <a:fld id="{094A4308-423E-4E9F-95CA-AC3A5D206B19}" type="slidenum">
              <a:rPr lang="en-CA" smtClean="0"/>
              <a:t>‹#›</a:t>
            </a:fld>
            <a:endParaRPr lang="en-CA"/>
          </a:p>
        </p:txBody>
      </p:sp>
    </p:spTree>
    <p:extLst>
      <p:ext uri="{BB962C8B-B14F-4D97-AF65-F5344CB8AC3E}">
        <p14:creationId xmlns:p14="http://schemas.microsoft.com/office/powerpoint/2010/main" val="246143070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7CDC3-AAEE-4BEC-B276-D03590C6CC7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9866366-DA31-486C-9C32-720C7DC7E917}"/>
              </a:ext>
            </a:extLst>
          </p:cNvPr>
          <p:cNvSpPr>
            <a:spLocks noGrp="1"/>
          </p:cNvSpPr>
          <p:nvPr>
            <p:ph type="body" idx="1"/>
          </p:nvPr>
        </p:nvSpPr>
        <p:spPr>
          <a:xfrm>
            <a:off x="839788" y="1681163"/>
            <a:ext cx="5157787" cy="7039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6C76D1B-58EB-4CF0-AB48-937856D617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5487313-7100-4E90-A003-067E19C13AA8}"/>
              </a:ext>
            </a:extLst>
          </p:cNvPr>
          <p:cNvSpPr>
            <a:spLocks noGrp="1"/>
          </p:cNvSpPr>
          <p:nvPr>
            <p:ph type="body" sz="quarter" idx="3"/>
          </p:nvPr>
        </p:nvSpPr>
        <p:spPr>
          <a:xfrm>
            <a:off x="6172200" y="1681164"/>
            <a:ext cx="5183188" cy="703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8C627FA-BBAA-4BF2-98D3-6AFFC48754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CF1CDD4-3914-4DC2-A025-987B9AA91203}"/>
              </a:ext>
            </a:extLst>
          </p:cNvPr>
          <p:cNvSpPr>
            <a:spLocks noGrp="1"/>
          </p:cNvSpPr>
          <p:nvPr>
            <p:ph type="dt" sz="half" idx="10"/>
          </p:nvPr>
        </p:nvSpPr>
        <p:spPr/>
        <p:txBody>
          <a:bodyPr/>
          <a:lstStyle/>
          <a:p>
            <a:fld id="{97C4171D-FE13-448D-8F18-21071C65D7E4}" type="datetime1">
              <a:rPr lang="en-CA" smtClean="0"/>
              <a:t>2019-11-27</a:t>
            </a:fld>
            <a:endParaRPr lang="en-CA"/>
          </a:p>
        </p:txBody>
      </p:sp>
      <p:sp>
        <p:nvSpPr>
          <p:cNvPr id="8" name="Footer Placeholder 7">
            <a:extLst>
              <a:ext uri="{FF2B5EF4-FFF2-40B4-BE49-F238E27FC236}">
                <a16:creationId xmlns:a16="http://schemas.microsoft.com/office/drawing/2014/main" id="{E545A094-F449-4AFB-840E-792A832BB44A}"/>
              </a:ext>
            </a:extLst>
          </p:cNvPr>
          <p:cNvSpPr>
            <a:spLocks noGrp="1"/>
          </p:cNvSpPr>
          <p:nvPr>
            <p:ph type="ftr" sz="quarter" idx="11"/>
          </p:nvPr>
        </p:nvSpPr>
        <p:spPr/>
        <p:txBody>
          <a:bodyPr/>
          <a:lstStyle/>
          <a:p>
            <a:r>
              <a:rPr lang="en-CA"/>
              <a:t>CONFIDENTIAL</a:t>
            </a:r>
          </a:p>
        </p:txBody>
      </p:sp>
      <p:sp>
        <p:nvSpPr>
          <p:cNvPr id="9" name="Slide Number Placeholder 8">
            <a:extLst>
              <a:ext uri="{FF2B5EF4-FFF2-40B4-BE49-F238E27FC236}">
                <a16:creationId xmlns:a16="http://schemas.microsoft.com/office/drawing/2014/main" id="{A002F103-A9D6-49C6-AA51-761D7DD3E7D7}"/>
              </a:ext>
            </a:extLst>
          </p:cNvPr>
          <p:cNvSpPr>
            <a:spLocks noGrp="1"/>
          </p:cNvSpPr>
          <p:nvPr>
            <p:ph type="sldNum" sz="quarter" idx="12"/>
          </p:nvPr>
        </p:nvSpPr>
        <p:spPr/>
        <p:txBody>
          <a:bodyPr/>
          <a:lstStyle/>
          <a:p>
            <a:fld id="{094A4308-423E-4E9F-95CA-AC3A5D206B19}" type="slidenum">
              <a:rPr lang="en-CA" smtClean="0"/>
              <a:t>‹#›</a:t>
            </a:fld>
            <a:endParaRPr lang="en-CA"/>
          </a:p>
        </p:txBody>
      </p:sp>
      <p:cxnSp>
        <p:nvCxnSpPr>
          <p:cNvPr id="10" name="Straight Connector 9">
            <a:extLst>
              <a:ext uri="{FF2B5EF4-FFF2-40B4-BE49-F238E27FC236}">
                <a16:creationId xmlns:a16="http://schemas.microsoft.com/office/drawing/2014/main" id="{334E3FF6-B393-410C-95FE-576E1F258A7C}"/>
              </a:ext>
            </a:extLst>
          </p:cNvPr>
          <p:cNvCxnSpPr>
            <a:cxnSpLocks/>
          </p:cNvCxnSpPr>
          <p:nvPr userDrawn="1"/>
        </p:nvCxnSpPr>
        <p:spPr>
          <a:xfrm>
            <a:off x="838200" y="2390340"/>
            <a:ext cx="515937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B51088B-B7A8-4D36-A59C-8903CB386CA9}"/>
              </a:ext>
            </a:extLst>
          </p:cNvPr>
          <p:cNvCxnSpPr>
            <a:cxnSpLocks/>
          </p:cNvCxnSpPr>
          <p:nvPr userDrawn="1"/>
        </p:nvCxnSpPr>
        <p:spPr>
          <a:xfrm>
            <a:off x="6172200" y="2385089"/>
            <a:ext cx="5181600"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37748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FCF0-4164-47F0-B8D1-28FB5EDC0D2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EBC4584-DB21-44F0-BDA6-E6E0981141F1}"/>
              </a:ext>
            </a:extLst>
          </p:cNvPr>
          <p:cNvSpPr>
            <a:spLocks noGrp="1"/>
          </p:cNvSpPr>
          <p:nvPr>
            <p:ph type="dt" sz="half" idx="10"/>
          </p:nvPr>
        </p:nvSpPr>
        <p:spPr/>
        <p:txBody>
          <a:bodyPr/>
          <a:lstStyle/>
          <a:p>
            <a:fld id="{1E4D11A0-CE72-430D-89E9-03BBF54D077B}" type="datetime1">
              <a:rPr lang="en-CA" smtClean="0"/>
              <a:t>2019-11-27</a:t>
            </a:fld>
            <a:endParaRPr lang="en-CA"/>
          </a:p>
        </p:txBody>
      </p:sp>
      <p:sp>
        <p:nvSpPr>
          <p:cNvPr id="4" name="Footer Placeholder 3">
            <a:extLst>
              <a:ext uri="{FF2B5EF4-FFF2-40B4-BE49-F238E27FC236}">
                <a16:creationId xmlns:a16="http://schemas.microsoft.com/office/drawing/2014/main" id="{AEDB0EBD-9683-436B-B972-86AEF6617FFA}"/>
              </a:ext>
            </a:extLst>
          </p:cNvPr>
          <p:cNvSpPr>
            <a:spLocks noGrp="1"/>
          </p:cNvSpPr>
          <p:nvPr>
            <p:ph type="ftr" sz="quarter" idx="11"/>
          </p:nvPr>
        </p:nvSpPr>
        <p:spPr/>
        <p:txBody>
          <a:bodyPr/>
          <a:lstStyle/>
          <a:p>
            <a:r>
              <a:rPr lang="en-CA"/>
              <a:t>CONFIDENTIAL</a:t>
            </a:r>
          </a:p>
        </p:txBody>
      </p:sp>
      <p:sp>
        <p:nvSpPr>
          <p:cNvPr id="5" name="Slide Number Placeholder 4">
            <a:extLst>
              <a:ext uri="{FF2B5EF4-FFF2-40B4-BE49-F238E27FC236}">
                <a16:creationId xmlns:a16="http://schemas.microsoft.com/office/drawing/2014/main" id="{882C0738-E484-4754-B8B5-A52D96CD9595}"/>
              </a:ext>
            </a:extLst>
          </p:cNvPr>
          <p:cNvSpPr>
            <a:spLocks noGrp="1"/>
          </p:cNvSpPr>
          <p:nvPr>
            <p:ph type="sldNum" sz="quarter" idx="12"/>
          </p:nvPr>
        </p:nvSpPr>
        <p:spPr/>
        <p:txBody>
          <a:bodyPr/>
          <a:lstStyle/>
          <a:p>
            <a:fld id="{094A4308-423E-4E9F-95CA-AC3A5D206B19}" type="slidenum">
              <a:rPr lang="en-CA" smtClean="0"/>
              <a:t>‹#›</a:t>
            </a:fld>
            <a:endParaRPr lang="en-CA"/>
          </a:p>
        </p:txBody>
      </p:sp>
    </p:spTree>
    <p:extLst>
      <p:ext uri="{BB962C8B-B14F-4D97-AF65-F5344CB8AC3E}">
        <p14:creationId xmlns:p14="http://schemas.microsoft.com/office/powerpoint/2010/main" val="72398106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921B5-56BA-454D-B772-53C3EFC64393}"/>
              </a:ext>
            </a:extLst>
          </p:cNvPr>
          <p:cNvSpPr>
            <a:spLocks noGrp="1"/>
          </p:cNvSpPr>
          <p:nvPr>
            <p:ph type="dt" sz="half" idx="10"/>
          </p:nvPr>
        </p:nvSpPr>
        <p:spPr/>
        <p:txBody>
          <a:bodyPr/>
          <a:lstStyle/>
          <a:p>
            <a:fld id="{1F13BBAF-9BBA-45B1-B27B-7D882A6D5BE8}" type="datetime1">
              <a:rPr lang="en-CA" smtClean="0"/>
              <a:t>2019-11-27</a:t>
            </a:fld>
            <a:endParaRPr lang="en-CA"/>
          </a:p>
        </p:txBody>
      </p:sp>
      <p:sp>
        <p:nvSpPr>
          <p:cNvPr id="3" name="Footer Placeholder 2">
            <a:extLst>
              <a:ext uri="{FF2B5EF4-FFF2-40B4-BE49-F238E27FC236}">
                <a16:creationId xmlns:a16="http://schemas.microsoft.com/office/drawing/2014/main" id="{F48427C8-B4E8-4535-950E-C8B7AF0B417A}"/>
              </a:ext>
            </a:extLst>
          </p:cNvPr>
          <p:cNvSpPr>
            <a:spLocks noGrp="1"/>
          </p:cNvSpPr>
          <p:nvPr>
            <p:ph type="ftr" sz="quarter" idx="11"/>
          </p:nvPr>
        </p:nvSpPr>
        <p:spPr/>
        <p:txBody>
          <a:bodyPr/>
          <a:lstStyle/>
          <a:p>
            <a:r>
              <a:rPr lang="en-CA"/>
              <a:t>CONFIDENTIAL</a:t>
            </a:r>
          </a:p>
        </p:txBody>
      </p:sp>
      <p:sp>
        <p:nvSpPr>
          <p:cNvPr id="4" name="Slide Number Placeholder 3">
            <a:extLst>
              <a:ext uri="{FF2B5EF4-FFF2-40B4-BE49-F238E27FC236}">
                <a16:creationId xmlns:a16="http://schemas.microsoft.com/office/drawing/2014/main" id="{35DCFB18-2FAA-484F-A486-62A67DC28EDE}"/>
              </a:ext>
            </a:extLst>
          </p:cNvPr>
          <p:cNvSpPr>
            <a:spLocks noGrp="1"/>
          </p:cNvSpPr>
          <p:nvPr>
            <p:ph type="sldNum" sz="quarter" idx="12"/>
          </p:nvPr>
        </p:nvSpPr>
        <p:spPr/>
        <p:txBody>
          <a:bodyPr/>
          <a:lstStyle/>
          <a:p>
            <a:fld id="{094A4308-423E-4E9F-95CA-AC3A5D206B19}" type="slidenum">
              <a:rPr lang="en-CA" smtClean="0"/>
              <a:t>‹#›</a:t>
            </a:fld>
            <a:endParaRPr lang="en-CA"/>
          </a:p>
        </p:txBody>
      </p:sp>
    </p:spTree>
    <p:extLst>
      <p:ext uri="{BB962C8B-B14F-4D97-AF65-F5344CB8AC3E}">
        <p14:creationId xmlns:p14="http://schemas.microsoft.com/office/powerpoint/2010/main" val="292206376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47DC-F50A-45AC-9794-C7D04B72B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8428B02-AB7E-4501-AE32-FB89DA7610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D1F8F3C-F170-4116-A179-4E6D3519BE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0514E-864B-4330-BF27-3BA4E72758CE}"/>
              </a:ext>
            </a:extLst>
          </p:cNvPr>
          <p:cNvSpPr>
            <a:spLocks noGrp="1"/>
          </p:cNvSpPr>
          <p:nvPr>
            <p:ph type="dt" sz="half" idx="10"/>
          </p:nvPr>
        </p:nvSpPr>
        <p:spPr/>
        <p:txBody>
          <a:bodyPr/>
          <a:lstStyle/>
          <a:p>
            <a:fld id="{81AEC673-2FD0-4AC4-8A65-7B4DDA3EB528}" type="datetime1">
              <a:rPr lang="en-CA" smtClean="0"/>
              <a:t>2019-11-27</a:t>
            </a:fld>
            <a:endParaRPr lang="en-CA"/>
          </a:p>
        </p:txBody>
      </p:sp>
      <p:sp>
        <p:nvSpPr>
          <p:cNvPr id="6" name="Footer Placeholder 5">
            <a:extLst>
              <a:ext uri="{FF2B5EF4-FFF2-40B4-BE49-F238E27FC236}">
                <a16:creationId xmlns:a16="http://schemas.microsoft.com/office/drawing/2014/main" id="{5ED8E8F4-73DA-415C-8E81-C822D85092F4}"/>
              </a:ext>
            </a:extLst>
          </p:cNvPr>
          <p:cNvSpPr>
            <a:spLocks noGrp="1"/>
          </p:cNvSpPr>
          <p:nvPr>
            <p:ph type="ftr" sz="quarter" idx="11"/>
          </p:nvPr>
        </p:nvSpPr>
        <p:spPr/>
        <p:txBody>
          <a:bodyPr/>
          <a:lstStyle/>
          <a:p>
            <a:r>
              <a:rPr lang="en-CA"/>
              <a:t>CONFIDENTIAL</a:t>
            </a:r>
          </a:p>
        </p:txBody>
      </p:sp>
      <p:sp>
        <p:nvSpPr>
          <p:cNvPr id="7" name="Slide Number Placeholder 6">
            <a:extLst>
              <a:ext uri="{FF2B5EF4-FFF2-40B4-BE49-F238E27FC236}">
                <a16:creationId xmlns:a16="http://schemas.microsoft.com/office/drawing/2014/main" id="{35B6838E-BEA0-45E3-8C7F-D4163ADC7BC7}"/>
              </a:ext>
            </a:extLst>
          </p:cNvPr>
          <p:cNvSpPr>
            <a:spLocks noGrp="1"/>
          </p:cNvSpPr>
          <p:nvPr>
            <p:ph type="sldNum" sz="quarter" idx="12"/>
          </p:nvPr>
        </p:nvSpPr>
        <p:spPr/>
        <p:txBody>
          <a:bodyPr/>
          <a:lstStyle/>
          <a:p>
            <a:fld id="{094A4308-423E-4E9F-95CA-AC3A5D206B19}" type="slidenum">
              <a:rPr lang="en-CA" smtClean="0"/>
              <a:t>‹#›</a:t>
            </a:fld>
            <a:endParaRPr lang="en-CA"/>
          </a:p>
        </p:txBody>
      </p:sp>
    </p:spTree>
    <p:extLst>
      <p:ext uri="{BB962C8B-B14F-4D97-AF65-F5344CB8AC3E}">
        <p14:creationId xmlns:p14="http://schemas.microsoft.com/office/powerpoint/2010/main" val="107830103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9DA9-1B3A-49A9-AD70-340C407DD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A106C78-DA99-429A-8299-0858DAB54B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7ADF48DD-BD3D-49B7-AC90-7A2E556CF0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544D7A-0C2B-4390-80ED-336E38FC3FCB}"/>
              </a:ext>
            </a:extLst>
          </p:cNvPr>
          <p:cNvSpPr>
            <a:spLocks noGrp="1"/>
          </p:cNvSpPr>
          <p:nvPr>
            <p:ph type="dt" sz="half" idx="10"/>
          </p:nvPr>
        </p:nvSpPr>
        <p:spPr/>
        <p:txBody>
          <a:bodyPr/>
          <a:lstStyle/>
          <a:p>
            <a:fld id="{CFA27AEA-09FF-47EA-8E5C-CF8A7EF8C990}" type="datetime1">
              <a:rPr lang="en-CA" smtClean="0"/>
              <a:t>2019-11-27</a:t>
            </a:fld>
            <a:endParaRPr lang="en-CA"/>
          </a:p>
        </p:txBody>
      </p:sp>
      <p:sp>
        <p:nvSpPr>
          <p:cNvPr id="6" name="Footer Placeholder 5">
            <a:extLst>
              <a:ext uri="{FF2B5EF4-FFF2-40B4-BE49-F238E27FC236}">
                <a16:creationId xmlns:a16="http://schemas.microsoft.com/office/drawing/2014/main" id="{9AD7682E-F7EE-4565-BF27-85EA6467DFC1}"/>
              </a:ext>
            </a:extLst>
          </p:cNvPr>
          <p:cNvSpPr>
            <a:spLocks noGrp="1"/>
          </p:cNvSpPr>
          <p:nvPr>
            <p:ph type="ftr" sz="quarter" idx="11"/>
          </p:nvPr>
        </p:nvSpPr>
        <p:spPr/>
        <p:txBody>
          <a:bodyPr/>
          <a:lstStyle/>
          <a:p>
            <a:r>
              <a:rPr lang="en-CA"/>
              <a:t>CONFIDENTIAL</a:t>
            </a:r>
          </a:p>
        </p:txBody>
      </p:sp>
      <p:sp>
        <p:nvSpPr>
          <p:cNvPr id="7" name="Slide Number Placeholder 6">
            <a:extLst>
              <a:ext uri="{FF2B5EF4-FFF2-40B4-BE49-F238E27FC236}">
                <a16:creationId xmlns:a16="http://schemas.microsoft.com/office/drawing/2014/main" id="{4B02425B-F2BF-4E4F-8506-B8FAC32CCCD8}"/>
              </a:ext>
            </a:extLst>
          </p:cNvPr>
          <p:cNvSpPr>
            <a:spLocks noGrp="1"/>
          </p:cNvSpPr>
          <p:nvPr>
            <p:ph type="sldNum" sz="quarter" idx="12"/>
          </p:nvPr>
        </p:nvSpPr>
        <p:spPr/>
        <p:txBody>
          <a:bodyPr/>
          <a:lstStyle/>
          <a:p>
            <a:fld id="{094A4308-423E-4E9F-95CA-AC3A5D206B19}" type="slidenum">
              <a:rPr lang="en-CA" smtClean="0"/>
              <a:t>‹#›</a:t>
            </a:fld>
            <a:endParaRPr lang="en-CA"/>
          </a:p>
        </p:txBody>
      </p:sp>
    </p:spTree>
    <p:extLst>
      <p:ext uri="{BB962C8B-B14F-4D97-AF65-F5344CB8AC3E}">
        <p14:creationId xmlns:p14="http://schemas.microsoft.com/office/powerpoint/2010/main" val="313371451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95D77-A0A2-4BBA-B372-C286602D5BE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7AB0D5B-7511-46EB-86E9-307A13AF1B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A749C40-628B-486E-A2E3-DC656E06CEFF}"/>
              </a:ext>
            </a:extLst>
          </p:cNvPr>
          <p:cNvSpPr>
            <a:spLocks noGrp="1"/>
          </p:cNvSpPr>
          <p:nvPr>
            <p:ph type="dt" sz="half" idx="10"/>
          </p:nvPr>
        </p:nvSpPr>
        <p:spPr/>
        <p:txBody>
          <a:bodyPr/>
          <a:lstStyle/>
          <a:p>
            <a:fld id="{60B85820-CC1B-4BAB-B4E6-41AAC5FBE86A}" type="datetime1">
              <a:rPr lang="en-CA" smtClean="0"/>
              <a:t>2019-11-27</a:t>
            </a:fld>
            <a:endParaRPr lang="en-CA"/>
          </a:p>
        </p:txBody>
      </p:sp>
      <p:sp>
        <p:nvSpPr>
          <p:cNvPr id="5" name="Footer Placeholder 4">
            <a:extLst>
              <a:ext uri="{FF2B5EF4-FFF2-40B4-BE49-F238E27FC236}">
                <a16:creationId xmlns:a16="http://schemas.microsoft.com/office/drawing/2014/main" id="{A6D3A89E-838F-449A-984E-833A4269B729}"/>
              </a:ext>
            </a:extLst>
          </p:cNvPr>
          <p:cNvSpPr>
            <a:spLocks noGrp="1"/>
          </p:cNvSpPr>
          <p:nvPr>
            <p:ph type="ftr" sz="quarter" idx="11"/>
          </p:nvPr>
        </p:nvSpPr>
        <p:spPr/>
        <p:txBody>
          <a:bodyPr/>
          <a:lstStyle/>
          <a:p>
            <a:r>
              <a:rPr lang="en-CA"/>
              <a:t>CONFIDENTIAL</a:t>
            </a:r>
          </a:p>
        </p:txBody>
      </p:sp>
      <p:sp>
        <p:nvSpPr>
          <p:cNvPr id="6" name="Slide Number Placeholder 5">
            <a:extLst>
              <a:ext uri="{FF2B5EF4-FFF2-40B4-BE49-F238E27FC236}">
                <a16:creationId xmlns:a16="http://schemas.microsoft.com/office/drawing/2014/main" id="{E4BF0B77-0A28-4767-9096-9CC5A4AE9BD6}"/>
              </a:ext>
            </a:extLst>
          </p:cNvPr>
          <p:cNvSpPr>
            <a:spLocks noGrp="1"/>
          </p:cNvSpPr>
          <p:nvPr>
            <p:ph type="sldNum" sz="quarter" idx="12"/>
          </p:nvPr>
        </p:nvSpPr>
        <p:spPr/>
        <p:txBody>
          <a:bodyPr/>
          <a:lstStyle/>
          <a:p>
            <a:fld id="{094A4308-423E-4E9F-95CA-AC3A5D206B19}" type="slidenum">
              <a:rPr lang="en-CA" smtClean="0"/>
              <a:t>‹#›</a:t>
            </a:fld>
            <a:endParaRPr lang="en-CA"/>
          </a:p>
        </p:txBody>
      </p:sp>
    </p:spTree>
    <p:extLst>
      <p:ext uri="{BB962C8B-B14F-4D97-AF65-F5344CB8AC3E}">
        <p14:creationId xmlns:p14="http://schemas.microsoft.com/office/powerpoint/2010/main" val="275734908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D97BD-B30D-43DE-9C30-0E8D58B93AE1}"/>
              </a:ext>
            </a:extLst>
          </p:cNvPr>
          <p:cNvSpPr>
            <a:spLocks noGrp="1"/>
          </p:cNvSpPr>
          <p:nvPr>
            <p:ph type="title"/>
          </p:nvPr>
        </p:nvSpPr>
        <p:spPr>
          <a:xfrm>
            <a:off x="831850" y="1709738"/>
            <a:ext cx="10521950" cy="2879725"/>
          </a:xfrm>
          <a:noFill/>
        </p:spPr>
        <p:txBody>
          <a:bodyPr anchor="b"/>
          <a:lstStyle>
            <a:lvl1pPr>
              <a:defRPr sz="6000"/>
            </a:lvl1p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6B3D2E44-2D3F-4B90-BF6C-488E50BAFBAC}"/>
              </a:ext>
            </a:extLst>
          </p:cNvPr>
          <p:cNvSpPr>
            <a:spLocks noGrp="1"/>
          </p:cNvSpPr>
          <p:nvPr>
            <p:ph type="body" idx="1"/>
          </p:nvPr>
        </p:nvSpPr>
        <p:spPr>
          <a:xfrm>
            <a:off x="831850" y="4589463"/>
            <a:ext cx="10528300" cy="1500187"/>
          </a:xfrm>
          <a:noFill/>
        </p:spPr>
        <p:txBody>
          <a:bodyPr/>
          <a:lstStyle>
            <a:lvl1pPr marL="0" indent="0">
              <a:buNone/>
              <a:defRPr sz="2400"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5ACE6-E3BF-4B82-8024-07C575C2DB85}"/>
              </a:ext>
            </a:extLst>
          </p:cNvPr>
          <p:cNvSpPr>
            <a:spLocks noGrp="1"/>
          </p:cNvSpPr>
          <p:nvPr>
            <p:ph type="dt" sz="half" idx="10"/>
          </p:nvPr>
        </p:nvSpPr>
        <p:spPr/>
        <p:txBody>
          <a:bodyPr/>
          <a:lstStyle/>
          <a:p>
            <a:fld id="{78781B6A-CB88-4611-9982-FB30269E4542}" type="datetime1">
              <a:rPr lang="en-CA" smtClean="0"/>
              <a:t>2019-11-27</a:t>
            </a:fld>
            <a:endParaRPr lang="en-CA"/>
          </a:p>
        </p:txBody>
      </p:sp>
      <p:sp>
        <p:nvSpPr>
          <p:cNvPr id="5" name="Footer Placeholder 4">
            <a:extLst>
              <a:ext uri="{FF2B5EF4-FFF2-40B4-BE49-F238E27FC236}">
                <a16:creationId xmlns:a16="http://schemas.microsoft.com/office/drawing/2014/main" id="{866E85F6-25CE-4A7E-9D7D-DF52E725459F}"/>
              </a:ext>
            </a:extLst>
          </p:cNvPr>
          <p:cNvSpPr>
            <a:spLocks noGrp="1"/>
          </p:cNvSpPr>
          <p:nvPr>
            <p:ph type="ftr" sz="quarter" idx="11"/>
          </p:nvPr>
        </p:nvSpPr>
        <p:spPr/>
        <p:txBody>
          <a:bodyPr/>
          <a:lstStyle/>
          <a:p>
            <a:r>
              <a:rPr lang="en-CA"/>
              <a:t>CONFIDENTIAL</a:t>
            </a:r>
          </a:p>
        </p:txBody>
      </p:sp>
      <p:sp>
        <p:nvSpPr>
          <p:cNvPr id="6" name="Slide Number Placeholder 5">
            <a:extLst>
              <a:ext uri="{FF2B5EF4-FFF2-40B4-BE49-F238E27FC236}">
                <a16:creationId xmlns:a16="http://schemas.microsoft.com/office/drawing/2014/main" id="{DD038D91-FBBD-4249-A781-58B97ACD52C1}"/>
              </a:ext>
            </a:extLst>
          </p:cNvPr>
          <p:cNvSpPr>
            <a:spLocks noGrp="1"/>
          </p:cNvSpPr>
          <p:nvPr>
            <p:ph type="sldNum" sz="quarter" idx="12"/>
          </p:nvPr>
        </p:nvSpPr>
        <p:spPr/>
        <p:txBody>
          <a:bodyPr/>
          <a:lstStyle/>
          <a:p>
            <a:fld id="{094A4308-423E-4E9F-95CA-AC3A5D206B19}" type="slidenum">
              <a:rPr lang="en-CA" smtClean="0"/>
              <a:t>‹#›</a:t>
            </a:fld>
            <a:endParaRPr lang="en-CA"/>
          </a:p>
        </p:txBody>
      </p:sp>
      <p:sp>
        <p:nvSpPr>
          <p:cNvPr id="7" name="Date Placeholder 3">
            <a:extLst>
              <a:ext uri="{FF2B5EF4-FFF2-40B4-BE49-F238E27FC236}">
                <a16:creationId xmlns:a16="http://schemas.microsoft.com/office/drawing/2014/main" id="{7D3262BA-6828-4AF2-83C4-9C19C9AD1152}"/>
              </a:ext>
            </a:extLst>
          </p:cNvPr>
          <p:cNvSpPr txBox="1">
            <a:spLocks/>
          </p:cNvSpPr>
          <p:nvPr userDrawn="1"/>
        </p:nvSpPr>
        <p:spPr>
          <a:xfrm>
            <a:off x="838200" y="0"/>
            <a:ext cx="1371600" cy="1371600"/>
          </a:xfrm>
          <a:prstGeom prst="rect">
            <a:avLst/>
          </a:prstGeom>
          <a:blipFill>
            <a:blip r:embed="rId2"/>
            <a:stretch>
              <a:fillRect/>
            </a:stretch>
          </a:blipFill>
        </p:spPr>
        <p:txBody>
          <a:bodyPr vert="horz" lIns="91440" tIns="0" rIns="0" bIns="137160" rtlCol="0" anchor="b" anchorCtr="0"/>
          <a:lstStyle>
            <a:defPPr>
              <a:defRPr lang="en-US"/>
            </a:defPPr>
            <a:lvl1pPr marL="0" algn="l" defTabSz="914400" rtl="0" eaLnBrk="1" latinLnBrk="0" hangingPunct="1">
              <a:defRPr sz="10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CA" dirty="0"/>
          </a:p>
        </p:txBody>
      </p:sp>
    </p:spTree>
    <p:extLst>
      <p:ext uri="{BB962C8B-B14F-4D97-AF65-F5344CB8AC3E}">
        <p14:creationId xmlns:p14="http://schemas.microsoft.com/office/powerpoint/2010/main" val="99835375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40CDAE-70B9-4C72-B364-96BEB4420D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CFC0346-5371-4C60-9616-083EC1B426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D052B88-235E-4E42-BCBD-2135DDEF31DB}"/>
              </a:ext>
            </a:extLst>
          </p:cNvPr>
          <p:cNvSpPr>
            <a:spLocks noGrp="1"/>
          </p:cNvSpPr>
          <p:nvPr>
            <p:ph type="dt" sz="half" idx="10"/>
          </p:nvPr>
        </p:nvSpPr>
        <p:spPr/>
        <p:txBody>
          <a:bodyPr/>
          <a:lstStyle/>
          <a:p>
            <a:fld id="{E6F80C04-1048-4118-BEDA-F855CFDEB2BE}" type="datetime1">
              <a:rPr lang="en-CA" smtClean="0"/>
              <a:t>2019-11-27</a:t>
            </a:fld>
            <a:endParaRPr lang="en-CA"/>
          </a:p>
        </p:txBody>
      </p:sp>
      <p:sp>
        <p:nvSpPr>
          <p:cNvPr id="5" name="Footer Placeholder 4">
            <a:extLst>
              <a:ext uri="{FF2B5EF4-FFF2-40B4-BE49-F238E27FC236}">
                <a16:creationId xmlns:a16="http://schemas.microsoft.com/office/drawing/2014/main" id="{AF0DDFF5-EE81-4763-9263-FC63CE3FBD73}"/>
              </a:ext>
            </a:extLst>
          </p:cNvPr>
          <p:cNvSpPr>
            <a:spLocks noGrp="1"/>
          </p:cNvSpPr>
          <p:nvPr>
            <p:ph type="ftr" sz="quarter" idx="11"/>
          </p:nvPr>
        </p:nvSpPr>
        <p:spPr/>
        <p:txBody>
          <a:bodyPr/>
          <a:lstStyle/>
          <a:p>
            <a:r>
              <a:rPr lang="en-CA"/>
              <a:t>CONFIDENTIAL</a:t>
            </a:r>
          </a:p>
        </p:txBody>
      </p:sp>
      <p:sp>
        <p:nvSpPr>
          <p:cNvPr id="6" name="Slide Number Placeholder 5">
            <a:extLst>
              <a:ext uri="{FF2B5EF4-FFF2-40B4-BE49-F238E27FC236}">
                <a16:creationId xmlns:a16="http://schemas.microsoft.com/office/drawing/2014/main" id="{C5CE08C5-D5DA-4CD2-8F2F-353EB01B544B}"/>
              </a:ext>
            </a:extLst>
          </p:cNvPr>
          <p:cNvSpPr>
            <a:spLocks noGrp="1"/>
          </p:cNvSpPr>
          <p:nvPr>
            <p:ph type="sldNum" sz="quarter" idx="12"/>
          </p:nvPr>
        </p:nvSpPr>
        <p:spPr/>
        <p:txBody>
          <a:bodyPr/>
          <a:lstStyle/>
          <a:p>
            <a:fld id="{094A4308-423E-4E9F-95CA-AC3A5D206B19}" type="slidenum">
              <a:rPr lang="en-CA" smtClean="0"/>
              <a:t>‹#›</a:t>
            </a:fld>
            <a:endParaRPr lang="en-CA"/>
          </a:p>
        </p:txBody>
      </p:sp>
    </p:spTree>
    <p:extLst>
      <p:ext uri="{BB962C8B-B14F-4D97-AF65-F5344CB8AC3E}">
        <p14:creationId xmlns:p14="http://schemas.microsoft.com/office/powerpoint/2010/main" val="257649316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70D7-6686-4BF9-AC42-B1E9E04A8F89}"/>
              </a:ext>
            </a:extLst>
          </p:cNvPr>
          <p:cNvSpPr>
            <a:spLocks noGrp="1"/>
          </p:cNvSpPr>
          <p:nvPr>
            <p:ph type="title"/>
          </p:nvPr>
        </p:nvSpPr>
        <p:spPr/>
        <p:txBody>
          <a:bodyPr/>
          <a:lstStyle/>
          <a:p>
            <a:r>
              <a:rPr lang="en-US"/>
              <a:t>Click to edit Master title style</a:t>
            </a:r>
            <a:endParaRPr lang="en-CA"/>
          </a:p>
        </p:txBody>
      </p:sp>
      <p:sp>
        <p:nvSpPr>
          <p:cNvPr id="4" name="Date Placeholder 3">
            <a:extLst>
              <a:ext uri="{FF2B5EF4-FFF2-40B4-BE49-F238E27FC236}">
                <a16:creationId xmlns:a16="http://schemas.microsoft.com/office/drawing/2014/main" id="{18D2B30D-FF82-45EB-BE6C-17DE8EF9DA7D}"/>
              </a:ext>
            </a:extLst>
          </p:cNvPr>
          <p:cNvSpPr>
            <a:spLocks noGrp="1"/>
          </p:cNvSpPr>
          <p:nvPr>
            <p:ph type="dt" sz="half" idx="10"/>
          </p:nvPr>
        </p:nvSpPr>
        <p:spPr/>
        <p:txBody>
          <a:bodyPr/>
          <a:lstStyle/>
          <a:p>
            <a:fld id="{9E3E21BF-D945-4D5A-A7D2-0D212BCBF841}" type="datetime1">
              <a:rPr lang="en-CA" smtClean="0"/>
              <a:t>2019-11-27</a:t>
            </a:fld>
            <a:endParaRPr lang="en-CA"/>
          </a:p>
        </p:txBody>
      </p:sp>
      <p:sp>
        <p:nvSpPr>
          <p:cNvPr id="5" name="Footer Placeholder 4">
            <a:extLst>
              <a:ext uri="{FF2B5EF4-FFF2-40B4-BE49-F238E27FC236}">
                <a16:creationId xmlns:a16="http://schemas.microsoft.com/office/drawing/2014/main" id="{178BDC09-B6AC-4AD0-864A-1A69B1885BD2}"/>
              </a:ext>
            </a:extLst>
          </p:cNvPr>
          <p:cNvSpPr>
            <a:spLocks noGrp="1"/>
          </p:cNvSpPr>
          <p:nvPr>
            <p:ph type="ftr" sz="quarter" idx="11"/>
          </p:nvPr>
        </p:nvSpPr>
        <p:spPr/>
        <p:txBody>
          <a:bodyPr/>
          <a:lstStyle/>
          <a:p>
            <a:r>
              <a:rPr lang="en-CA"/>
              <a:t>CONFIDENTIAL</a:t>
            </a:r>
          </a:p>
        </p:txBody>
      </p:sp>
      <p:sp>
        <p:nvSpPr>
          <p:cNvPr id="6" name="Slide Number Placeholder 5">
            <a:extLst>
              <a:ext uri="{FF2B5EF4-FFF2-40B4-BE49-F238E27FC236}">
                <a16:creationId xmlns:a16="http://schemas.microsoft.com/office/drawing/2014/main" id="{F846C067-7A4C-48CD-8E11-13CEA7CF3A97}"/>
              </a:ext>
            </a:extLst>
          </p:cNvPr>
          <p:cNvSpPr>
            <a:spLocks noGrp="1"/>
          </p:cNvSpPr>
          <p:nvPr>
            <p:ph type="sldNum" sz="quarter" idx="12"/>
          </p:nvPr>
        </p:nvSpPr>
        <p:spPr/>
        <p:txBody>
          <a:bodyPr/>
          <a:lstStyle/>
          <a:p>
            <a:fld id="{094A4308-423E-4E9F-95CA-AC3A5D206B19}" type="slidenum">
              <a:rPr lang="en-CA" smtClean="0"/>
              <a:t>‹#›</a:t>
            </a:fld>
            <a:endParaRPr lang="en-CA"/>
          </a:p>
        </p:txBody>
      </p:sp>
      <p:sp>
        <p:nvSpPr>
          <p:cNvPr id="10" name="Content Placeholder 9">
            <a:extLst>
              <a:ext uri="{FF2B5EF4-FFF2-40B4-BE49-F238E27FC236}">
                <a16:creationId xmlns:a16="http://schemas.microsoft.com/office/drawing/2014/main" id="{08E6DF9E-CC1F-48AB-B15E-2A39EA3EE651}"/>
              </a:ext>
            </a:extLst>
          </p:cNvPr>
          <p:cNvSpPr>
            <a:spLocks noGrp="1"/>
          </p:cNvSpPr>
          <p:nvPr>
            <p:ph sz="quarter" idx="13"/>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487568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lax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70D7-6686-4BF9-AC42-B1E9E04A8F89}"/>
              </a:ext>
            </a:extLst>
          </p:cNvPr>
          <p:cNvSpPr>
            <a:spLocks noGrp="1"/>
          </p:cNvSpPr>
          <p:nvPr>
            <p:ph type="title"/>
          </p:nvPr>
        </p:nvSpPr>
        <p:spPr>
          <a:xfrm>
            <a:off x="838200" y="365126"/>
            <a:ext cx="10515600" cy="997626"/>
          </a:xfrm>
        </p:spPr>
        <p:txBody>
          <a:bodyPr/>
          <a:lstStyle/>
          <a:p>
            <a:r>
              <a:rPr lang="en-US"/>
              <a:t>Click to edit Master title style</a:t>
            </a:r>
            <a:endParaRPr lang="en-CA" dirty="0"/>
          </a:p>
        </p:txBody>
      </p:sp>
      <p:sp>
        <p:nvSpPr>
          <p:cNvPr id="4" name="Date Placeholder 3">
            <a:extLst>
              <a:ext uri="{FF2B5EF4-FFF2-40B4-BE49-F238E27FC236}">
                <a16:creationId xmlns:a16="http://schemas.microsoft.com/office/drawing/2014/main" id="{18D2B30D-FF82-45EB-BE6C-17DE8EF9DA7D}"/>
              </a:ext>
            </a:extLst>
          </p:cNvPr>
          <p:cNvSpPr>
            <a:spLocks noGrp="1"/>
          </p:cNvSpPr>
          <p:nvPr>
            <p:ph type="dt" sz="half" idx="10"/>
          </p:nvPr>
        </p:nvSpPr>
        <p:spPr/>
        <p:txBody>
          <a:bodyPr/>
          <a:lstStyle/>
          <a:p>
            <a:fld id="{9E3E21BF-D945-4D5A-A7D2-0D212BCBF841}" type="datetime1">
              <a:rPr lang="en-CA" smtClean="0"/>
              <a:t>2019-11-27</a:t>
            </a:fld>
            <a:endParaRPr lang="en-CA"/>
          </a:p>
        </p:txBody>
      </p:sp>
      <p:sp>
        <p:nvSpPr>
          <p:cNvPr id="5" name="Footer Placeholder 4">
            <a:extLst>
              <a:ext uri="{FF2B5EF4-FFF2-40B4-BE49-F238E27FC236}">
                <a16:creationId xmlns:a16="http://schemas.microsoft.com/office/drawing/2014/main" id="{178BDC09-B6AC-4AD0-864A-1A69B1885BD2}"/>
              </a:ext>
            </a:extLst>
          </p:cNvPr>
          <p:cNvSpPr>
            <a:spLocks noGrp="1"/>
          </p:cNvSpPr>
          <p:nvPr>
            <p:ph type="ftr" sz="quarter" idx="11"/>
          </p:nvPr>
        </p:nvSpPr>
        <p:spPr/>
        <p:txBody>
          <a:bodyPr/>
          <a:lstStyle/>
          <a:p>
            <a:r>
              <a:rPr lang="en-CA"/>
              <a:t>CONFIDENTIAL</a:t>
            </a:r>
          </a:p>
        </p:txBody>
      </p:sp>
      <p:sp>
        <p:nvSpPr>
          <p:cNvPr id="6" name="Slide Number Placeholder 5">
            <a:extLst>
              <a:ext uri="{FF2B5EF4-FFF2-40B4-BE49-F238E27FC236}">
                <a16:creationId xmlns:a16="http://schemas.microsoft.com/office/drawing/2014/main" id="{F846C067-7A4C-48CD-8E11-13CEA7CF3A97}"/>
              </a:ext>
            </a:extLst>
          </p:cNvPr>
          <p:cNvSpPr>
            <a:spLocks noGrp="1"/>
          </p:cNvSpPr>
          <p:nvPr>
            <p:ph type="sldNum" sz="quarter" idx="12"/>
          </p:nvPr>
        </p:nvSpPr>
        <p:spPr/>
        <p:txBody>
          <a:bodyPr/>
          <a:lstStyle/>
          <a:p>
            <a:fld id="{094A4308-423E-4E9F-95CA-AC3A5D206B19}" type="slidenum">
              <a:rPr lang="en-CA" smtClean="0"/>
              <a:t>‹#›</a:t>
            </a:fld>
            <a:endParaRPr lang="en-CA"/>
          </a:p>
        </p:txBody>
      </p:sp>
      <p:sp>
        <p:nvSpPr>
          <p:cNvPr id="10" name="Content Placeholder 9">
            <a:extLst>
              <a:ext uri="{FF2B5EF4-FFF2-40B4-BE49-F238E27FC236}">
                <a16:creationId xmlns:a16="http://schemas.microsoft.com/office/drawing/2014/main" id="{08E6DF9E-CC1F-48AB-B15E-2A39EA3EE651}"/>
              </a:ext>
            </a:extLst>
          </p:cNvPr>
          <p:cNvSpPr>
            <a:spLocks noGrp="1"/>
          </p:cNvSpPr>
          <p:nvPr>
            <p:ph sz="quarter" idx="13"/>
          </p:nvPr>
        </p:nvSpPr>
        <p:spPr>
          <a:xfrm>
            <a:off x="838200" y="1825625"/>
            <a:ext cx="10515600" cy="4351338"/>
          </a:xfrm>
        </p:spPr>
        <p:txBody>
          <a:bodyPr/>
          <a:lstStyle>
            <a:lvl1pPr>
              <a:lnSpc>
                <a:spcPct val="200000"/>
              </a:lnSpc>
              <a:spcAft>
                <a:spcPts val="0"/>
              </a:spcAft>
              <a:defRPr/>
            </a:lvl1pPr>
            <a:lvl2pPr>
              <a:spcBef>
                <a:spcPts val="220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25374798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921B5-56BA-454D-B772-53C3EFC64393}"/>
              </a:ext>
            </a:extLst>
          </p:cNvPr>
          <p:cNvSpPr>
            <a:spLocks noGrp="1"/>
          </p:cNvSpPr>
          <p:nvPr>
            <p:ph type="dt" sz="half" idx="10"/>
          </p:nvPr>
        </p:nvSpPr>
        <p:spPr/>
        <p:txBody>
          <a:bodyPr/>
          <a:lstStyle/>
          <a:p>
            <a:fld id="{1F13BBAF-9BBA-45B1-B27B-7D882A6D5BE8}" type="datetime1">
              <a:rPr lang="en-CA" smtClean="0"/>
              <a:t>2019-11-27</a:t>
            </a:fld>
            <a:endParaRPr lang="en-CA"/>
          </a:p>
        </p:txBody>
      </p:sp>
      <p:sp>
        <p:nvSpPr>
          <p:cNvPr id="3" name="Footer Placeholder 2">
            <a:extLst>
              <a:ext uri="{FF2B5EF4-FFF2-40B4-BE49-F238E27FC236}">
                <a16:creationId xmlns:a16="http://schemas.microsoft.com/office/drawing/2014/main" id="{F48427C8-B4E8-4535-950E-C8B7AF0B417A}"/>
              </a:ext>
            </a:extLst>
          </p:cNvPr>
          <p:cNvSpPr>
            <a:spLocks noGrp="1"/>
          </p:cNvSpPr>
          <p:nvPr>
            <p:ph type="ftr" sz="quarter" idx="11"/>
          </p:nvPr>
        </p:nvSpPr>
        <p:spPr/>
        <p:txBody>
          <a:bodyPr/>
          <a:lstStyle/>
          <a:p>
            <a:r>
              <a:rPr lang="en-CA"/>
              <a:t>CONFIDENTIAL</a:t>
            </a:r>
          </a:p>
        </p:txBody>
      </p:sp>
      <p:sp>
        <p:nvSpPr>
          <p:cNvPr id="4" name="Slide Number Placeholder 3">
            <a:extLst>
              <a:ext uri="{FF2B5EF4-FFF2-40B4-BE49-F238E27FC236}">
                <a16:creationId xmlns:a16="http://schemas.microsoft.com/office/drawing/2014/main" id="{35DCFB18-2FAA-484F-A486-62A67DC28EDE}"/>
              </a:ext>
            </a:extLst>
          </p:cNvPr>
          <p:cNvSpPr>
            <a:spLocks noGrp="1"/>
          </p:cNvSpPr>
          <p:nvPr>
            <p:ph type="sldNum" sz="quarter" idx="12"/>
          </p:nvPr>
        </p:nvSpPr>
        <p:spPr/>
        <p:txBody>
          <a:bodyPr/>
          <a:lstStyle/>
          <a:p>
            <a:fld id="{094A4308-423E-4E9F-95CA-AC3A5D206B19}" type="slidenum">
              <a:rPr lang="en-CA" smtClean="0"/>
              <a:t>‹#›</a:t>
            </a:fld>
            <a:endParaRPr lang="en-CA"/>
          </a:p>
        </p:txBody>
      </p:sp>
    </p:spTree>
    <p:extLst>
      <p:ext uri="{BB962C8B-B14F-4D97-AF65-F5344CB8AC3E}">
        <p14:creationId xmlns:p14="http://schemas.microsoft.com/office/powerpoint/2010/main" val="116951655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Relax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70D7-6686-4BF9-AC42-B1E9E04A8F89}"/>
              </a:ext>
            </a:extLst>
          </p:cNvPr>
          <p:cNvSpPr>
            <a:spLocks noGrp="1"/>
          </p:cNvSpPr>
          <p:nvPr>
            <p:ph type="title"/>
          </p:nvPr>
        </p:nvSpPr>
        <p:spPr>
          <a:xfrm>
            <a:off x="2208492" y="365126"/>
            <a:ext cx="9145307" cy="997626"/>
          </a:xfrm>
        </p:spPr>
        <p:txBody>
          <a:bodyPr/>
          <a:lstStyle/>
          <a:p>
            <a:r>
              <a:rPr lang="en-US"/>
              <a:t>Click to edit Master title style</a:t>
            </a:r>
            <a:endParaRPr lang="en-CA" dirty="0"/>
          </a:p>
        </p:txBody>
      </p:sp>
      <p:sp>
        <p:nvSpPr>
          <p:cNvPr id="4" name="Date Placeholder 3">
            <a:extLst>
              <a:ext uri="{FF2B5EF4-FFF2-40B4-BE49-F238E27FC236}">
                <a16:creationId xmlns:a16="http://schemas.microsoft.com/office/drawing/2014/main" id="{18D2B30D-FF82-45EB-BE6C-17DE8EF9DA7D}"/>
              </a:ext>
            </a:extLst>
          </p:cNvPr>
          <p:cNvSpPr>
            <a:spLocks noGrp="1"/>
          </p:cNvSpPr>
          <p:nvPr>
            <p:ph type="dt" sz="half" idx="10"/>
          </p:nvPr>
        </p:nvSpPr>
        <p:spPr/>
        <p:txBody>
          <a:bodyPr/>
          <a:lstStyle/>
          <a:p>
            <a:fld id="{9E3E21BF-D945-4D5A-A7D2-0D212BCBF841}" type="datetime1">
              <a:rPr lang="en-CA" smtClean="0"/>
              <a:t>2019-11-27</a:t>
            </a:fld>
            <a:endParaRPr lang="en-CA"/>
          </a:p>
        </p:txBody>
      </p:sp>
      <p:sp>
        <p:nvSpPr>
          <p:cNvPr id="5" name="Footer Placeholder 4">
            <a:extLst>
              <a:ext uri="{FF2B5EF4-FFF2-40B4-BE49-F238E27FC236}">
                <a16:creationId xmlns:a16="http://schemas.microsoft.com/office/drawing/2014/main" id="{178BDC09-B6AC-4AD0-864A-1A69B1885BD2}"/>
              </a:ext>
            </a:extLst>
          </p:cNvPr>
          <p:cNvSpPr>
            <a:spLocks noGrp="1"/>
          </p:cNvSpPr>
          <p:nvPr>
            <p:ph type="ftr" sz="quarter" idx="11"/>
          </p:nvPr>
        </p:nvSpPr>
        <p:spPr/>
        <p:txBody>
          <a:bodyPr/>
          <a:lstStyle/>
          <a:p>
            <a:r>
              <a:rPr lang="en-CA"/>
              <a:t>CONFIDENTIAL</a:t>
            </a:r>
          </a:p>
        </p:txBody>
      </p:sp>
      <p:sp>
        <p:nvSpPr>
          <p:cNvPr id="6" name="Slide Number Placeholder 5">
            <a:extLst>
              <a:ext uri="{FF2B5EF4-FFF2-40B4-BE49-F238E27FC236}">
                <a16:creationId xmlns:a16="http://schemas.microsoft.com/office/drawing/2014/main" id="{F846C067-7A4C-48CD-8E11-13CEA7CF3A97}"/>
              </a:ext>
            </a:extLst>
          </p:cNvPr>
          <p:cNvSpPr>
            <a:spLocks noGrp="1"/>
          </p:cNvSpPr>
          <p:nvPr>
            <p:ph type="sldNum" sz="quarter" idx="12"/>
          </p:nvPr>
        </p:nvSpPr>
        <p:spPr/>
        <p:txBody>
          <a:bodyPr/>
          <a:lstStyle/>
          <a:p>
            <a:fld id="{094A4308-423E-4E9F-95CA-AC3A5D206B19}" type="slidenum">
              <a:rPr lang="en-CA" smtClean="0"/>
              <a:t>‹#›</a:t>
            </a:fld>
            <a:endParaRPr lang="en-CA"/>
          </a:p>
        </p:txBody>
      </p:sp>
      <p:sp>
        <p:nvSpPr>
          <p:cNvPr id="10" name="Content Placeholder 9">
            <a:extLst>
              <a:ext uri="{FF2B5EF4-FFF2-40B4-BE49-F238E27FC236}">
                <a16:creationId xmlns:a16="http://schemas.microsoft.com/office/drawing/2014/main" id="{08E6DF9E-CC1F-48AB-B15E-2A39EA3EE651}"/>
              </a:ext>
            </a:extLst>
          </p:cNvPr>
          <p:cNvSpPr>
            <a:spLocks noGrp="1"/>
          </p:cNvSpPr>
          <p:nvPr>
            <p:ph sz="quarter" idx="13"/>
          </p:nvPr>
        </p:nvSpPr>
        <p:spPr>
          <a:xfrm>
            <a:off x="838200" y="1825625"/>
            <a:ext cx="10515600" cy="4351338"/>
          </a:xfrm>
        </p:spPr>
        <p:txBody>
          <a:bodyPr/>
          <a:lstStyle>
            <a:lvl1pPr>
              <a:lnSpc>
                <a:spcPct val="200000"/>
              </a:lnSpc>
              <a:spcAft>
                <a:spcPts val="0"/>
              </a:spcAft>
              <a:defRPr/>
            </a:lvl1pPr>
            <a:lvl2pPr>
              <a:spcBef>
                <a:spcPts val="220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pic>
        <p:nvPicPr>
          <p:cNvPr id="7" name="Picture 6" descr="A person wearing a suit and tie smiling at the camera&#10;&#10;Description automatically generated">
            <a:extLst>
              <a:ext uri="{FF2B5EF4-FFF2-40B4-BE49-F238E27FC236}">
                <a16:creationId xmlns:a16="http://schemas.microsoft.com/office/drawing/2014/main" id="{EC56B8CA-7BAC-4B16-B96B-6505E1735E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042" y="0"/>
            <a:ext cx="1372451" cy="1372451"/>
          </a:xfrm>
          <a:prstGeom prst="rect">
            <a:avLst/>
          </a:prstGeom>
        </p:spPr>
      </p:pic>
    </p:spTree>
    <p:extLst>
      <p:ext uri="{BB962C8B-B14F-4D97-AF65-F5344CB8AC3E}">
        <p14:creationId xmlns:p14="http://schemas.microsoft.com/office/powerpoint/2010/main" val="230228208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C69DC-0CB3-4846-9CAC-A239EA19557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29EB034-CFFF-4F13-89B6-65750B3DB602}"/>
              </a:ext>
            </a:extLst>
          </p:cNvPr>
          <p:cNvSpPr>
            <a:spLocks noGrp="1"/>
          </p:cNvSpPr>
          <p:nvPr>
            <p:ph sz="half" idx="1"/>
          </p:nvPr>
        </p:nvSpPr>
        <p:spPr>
          <a:xfrm>
            <a:off x="838200" y="1825629"/>
            <a:ext cx="5181601"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1366056-EFB5-4716-ABA0-F0518FF2E944}"/>
              </a:ext>
            </a:extLst>
          </p:cNvPr>
          <p:cNvSpPr>
            <a:spLocks noGrp="1"/>
          </p:cNvSpPr>
          <p:nvPr>
            <p:ph sz="half" idx="2"/>
          </p:nvPr>
        </p:nvSpPr>
        <p:spPr>
          <a:xfrm>
            <a:off x="6172199" y="1825629"/>
            <a:ext cx="5181601"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3605861-A891-449E-B2A7-C5EECF728305}"/>
              </a:ext>
            </a:extLst>
          </p:cNvPr>
          <p:cNvSpPr>
            <a:spLocks noGrp="1"/>
          </p:cNvSpPr>
          <p:nvPr>
            <p:ph type="dt" sz="half" idx="10"/>
          </p:nvPr>
        </p:nvSpPr>
        <p:spPr/>
        <p:txBody>
          <a:bodyPr/>
          <a:lstStyle/>
          <a:p>
            <a:fld id="{2DFFF130-96AD-435C-9D60-30D62AF15CA9}" type="datetimeFigureOut">
              <a:rPr lang="en-CA" smtClean="0"/>
              <a:t>2019-11-27</a:t>
            </a:fld>
            <a:endParaRPr lang="en-CA"/>
          </a:p>
        </p:txBody>
      </p:sp>
      <p:sp>
        <p:nvSpPr>
          <p:cNvPr id="6" name="Footer Placeholder 5">
            <a:extLst>
              <a:ext uri="{FF2B5EF4-FFF2-40B4-BE49-F238E27FC236}">
                <a16:creationId xmlns:a16="http://schemas.microsoft.com/office/drawing/2014/main" id="{A055CD7D-7B91-4F76-9570-0BFEBE776FF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DAB4510-85F9-4695-B9C9-83C107B12F83}"/>
              </a:ext>
            </a:extLst>
          </p:cNvPr>
          <p:cNvSpPr>
            <a:spLocks noGrp="1"/>
          </p:cNvSpPr>
          <p:nvPr>
            <p:ph type="sldNum" sz="quarter" idx="12"/>
          </p:nvPr>
        </p:nvSpPr>
        <p:spPr/>
        <p:txBody>
          <a:bodyPr/>
          <a:lstStyle/>
          <a:p>
            <a:fld id="{290064DA-120B-4C8E-A420-14E806BEC07F}" type="slidenum">
              <a:rPr lang="en-CA" smtClean="0"/>
              <a:t>‹#›</a:t>
            </a:fld>
            <a:endParaRPr lang="en-CA"/>
          </a:p>
        </p:txBody>
      </p:sp>
    </p:spTree>
    <p:extLst>
      <p:ext uri="{BB962C8B-B14F-4D97-AF65-F5344CB8AC3E}">
        <p14:creationId xmlns:p14="http://schemas.microsoft.com/office/powerpoint/2010/main" val="491520037"/>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649EE-39A0-4A24-85FD-6C023A4B266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34CD6C8-73F7-4922-8AA0-8AB84EFB9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BC59E2C-A7C9-42B1-9F5A-BD8AD3D0A346}"/>
              </a:ext>
            </a:extLst>
          </p:cNvPr>
          <p:cNvSpPr>
            <a:spLocks noGrp="1"/>
          </p:cNvSpPr>
          <p:nvPr>
            <p:ph type="dt" sz="half" idx="10"/>
          </p:nvPr>
        </p:nvSpPr>
        <p:spPr/>
        <p:txBody>
          <a:bodyPr/>
          <a:lstStyle/>
          <a:p>
            <a:fld id="{2DFFF130-96AD-435C-9D60-30D62AF15CA9}" type="datetimeFigureOut">
              <a:rPr lang="en-CA" smtClean="0"/>
              <a:t>2019-11-27</a:t>
            </a:fld>
            <a:endParaRPr lang="en-CA"/>
          </a:p>
        </p:txBody>
      </p:sp>
      <p:sp>
        <p:nvSpPr>
          <p:cNvPr id="5" name="Footer Placeholder 4">
            <a:extLst>
              <a:ext uri="{FF2B5EF4-FFF2-40B4-BE49-F238E27FC236}">
                <a16:creationId xmlns:a16="http://schemas.microsoft.com/office/drawing/2014/main" id="{F945E390-6CF3-459B-A8E2-A09BD94960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F213BEE-2924-4DA7-A0A4-BAD831F8F835}"/>
              </a:ext>
            </a:extLst>
          </p:cNvPr>
          <p:cNvSpPr>
            <a:spLocks noGrp="1"/>
          </p:cNvSpPr>
          <p:nvPr>
            <p:ph type="sldNum" sz="quarter" idx="12"/>
          </p:nvPr>
        </p:nvSpPr>
        <p:spPr/>
        <p:txBody>
          <a:bodyPr/>
          <a:lstStyle/>
          <a:p>
            <a:fld id="{290064DA-120B-4C8E-A420-14E806BEC07F}" type="slidenum">
              <a:rPr lang="en-CA" smtClean="0"/>
              <a:t>‹#›</a:t>
            </a:fld>
            <a:endParaRPr lang="en-CA"/>
          </a:p>
        </p:txBody>
      </p:sp>
    </p:spTree>
    <p:extLst>
      <p:ext uri="{BB962C8B-B14F-4D97-AF65-F5344CB8AC3E}">
        <p14:creationId xmlns:p14="http://schemas.microsoft.com/office/powerpoint/2010/main" val="3657463476"/>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51A9B-56D6-4648-8EB6-ADBE7167239F}"/>
              </a:ext>
            </a:extLst>
          </p:cNvPr>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211E9CC-0D37-4910-A111-B8C096789708}"/>
              </a:ext>
            </a:extLst>
          </p:cNvPr>
          <p:cNvSpPr>
            <a:spLocks noGrp="1"/>
          </p:cNvSpPr>
          <p:nvPr>
            <p:ph idx="1"/>
          </p:nvPr>
        </p:nvSpPr>
        <p:spPr>
          <a:xfrm>
            <a:off x="5183186" y="987431"/>
            <a:ext cx="6172200" cy="4873627"/>
          </a:xfrm>
        </p:spPr>
        <p:txBody>
          <a:bodyPr/>
          <a:lstStyle>
            <a:lvl1pPr>
              <a:defRPr sz="3200"/>
            </a:lvl1pPr>
            <a:lvl2pPr>
              <a:defRPr sz="2801"/>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74A8E52-7C80-4456-A73A-360BB59FB9BF}"/>
              </a:ext>
            </a:extLst>
          </p:cNvPr>
          <p:cNvSpPr>
            <a:spLocks noGrp="1"/>
          </p:cNvSpPr>
          <p:nvPr>
            <p:ph type="body" sz="half" idx="2"/>
          </p:nvPr>
        </p:nvSpPr>
        <p:spPr>
          <a:xfrm>
            <a:off x="839789" y="2057404"/>
            <a:ext cx="3932238" cy="3811587"/>
          </a:xfrm>
        </p:spPr>
        <p:txBody>
          <a:bodyPr/>
          <a:lstStyle>
            <a:lvl1pPr marL="0" indent="0">
              <a:buNone/>
              <a:defRPr sz="1600"/>
            </a:lvl1pPr>
            <a:lvl2pPr marL="457177" indent="0">
              <a:buNone/>
              <a:defRPr sz="1400"/>
            </a:lvl2pPr>
            <a:lvl3pPr marL="914353" indent="0">
              <a:buNone/>
              <a:defRPr sz="1201"/>
            </a:lvl3pPr>
            <a:lvl4pPr marL="1371530" indent="0">
              <a:buNone/>
              <a:defRPr sz="1001"/>
            </a:lvl4pPr>
            <a:lvl5pPr marL="1828706" indent="0">
              <a:buNone/>
              <a:defRPr sz="1001"/>
            </a:lvl5pPr>
            <a:lvl6pPr marL="2285880" indent="0">
              <a:buNone/>
              <a:defRPr sz="1001"/>
            </a:lvl6pPr>
            <a:lvl7pPr marL="2743056" indent="0">
              <a:buNone/>
              <a:defRPr sz="1001"/>
            </a:lvl7pPr>
            <a:lvl8pPr marL="3200233" indent="0">
              <a:buNone/>
              <a:defRPr sz="1001"/>
            </a:lvl8pPr>
            <a:lvl9pPr marL="3657410"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7CA75200-C4C8-466D-82C6-F62BA57917CD}"/>
              </a:ext>
            </a:extLst>
          </p:cNvPr>
          <p:cNvSpPr>
            <a:spLocks noGrp="1"/>
          </p:cNvSpPr>
          <p:nvPr>
            <p:ph type="dt" sz="half" idx="10"/>
          </p:nvPr>
        </p:nvSpPr>
        <p:spPr/>
        <p:txBody>
          <a:bodyPr/>
          <a:lstStyle/>
          <a:p>
            <a:fld id="{2DFFF130-96AD-435C-9D60-30D62AF15CA9}" type="datetimeFigureOut">
              <a:rPr lang="en-CA" smtClean="0"/>
              <a:t>2019-11-27</a:t>
            </a:fld>
            <a:endParaRPr lang="en-CA"/>
          </a:p>
        </p:txBody>
      </p:sp>
      <p:sp>
        <p:nvSpPr>
          <p:cNvPr id="6" name="Footer Placeholder 5">
            <a:extLst>
              <a:ext uri="{FF2B5EF4-FFF2-40B4-BE49-F238E27FC236}">
                <a16:creationId xmlns:a16="http://schemas.microsoft.com/office/drawing/2014/main" id="{07CD5009-9859-4924-955E-773F102E5C1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A6E928B-BAC0-41E9-9AFF-C97E73E0A40C}"/>
              </a:ext>
            </a:extLst>
          </p:cNvPr>
          <p:cNvSpPr>
            <a:spLocks noGrp="1"/>
          </p:cNvSpPr>
          <p:nvPr>
            <p:ph type="sldNum" sz="quarter" idx="12"/>
          </p:nvPr>
        </p:nvSpPr>
        <p:spPr/>
        <p:txBody>
          <a:bodyPr/>
          <a:lstStyle/>
          <a:p>
            <a:fld id="{290064DA-120B-4C8E-A420-14E806BEC07F}" type="slidenum">
              <a:rPr lang="en-CA" smtClean="0"/>
              <a:t>‹#›</a:t>
            </a:fld>
            <a:endParaRPr lang="en-CA"/>
          </a:p>
        </p:txBody>
      </p:sp>
    </p:spTree>
    <p:extLst>
      <p:ext uri="{BB962C8B-B14F-4D97-AF65-F5344CB8AC3E}">
        <p14:creationId xmlns:p14="http://schemas.microsoft.com/office/powerpoint/2010/main" val="1363759634"/>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7CDC3-AAEE-4BEC-B276-D03590C6CC7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9866366-DA31-486C-9C32-720C7DC7E917}"/>
              </a:ext>
            </a:extLst>
          </p:cNvPr>
          <p:cNvSpPr>
            <a:spLocks noGrp="1"/>
          </p:cNvSpPr>
          <p:nvPr>
            <p:ph type="body" idx="1"/>
          </p:nvPr>
        </p:nvSpPr>
        <p:spPr>
          <a:xfrm>
            <a:off x="839788" y="1681163"/>
            <a:ext cx="5157787" cy="7039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C76D1B-58EB-4CF0-AB48-937856D617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a:extLst>
              <a:ext uri="{FF2B5EF4-FFF2-40B4-BE49-F238E27FC236}">
                <a16:creationId xmlns:a16="http://schemas.microsoft.com/office/drawing/2014/main" id="{15487313-7100-4E90-A003-067E19C13AA8}"/>
              </a:ext>
            </a:extLst>
          </p:cNvPr>
          <p:cNvSpPr>
            <a:spLocks noGrp="1"/>
          </p:cNvSpPr>
          <p:nvPr>
            <p:ph type="body" sz="quarter" idx="3"/>
          </p:nvPr>
        </p:nvSpPr>
        <p:spPr>
          <a:xfrm>
            <a:off x="6172200" y="1681163"/>
            <a:ext cx="5183188" cy="7039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C627FA-BBAA-4BF2-98D3-6AFFC48754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CF1CDD4-3914-4DC2-A025-987B9AA91203}"/>
              </a:ext>
            </a:extLst>
          </p:cNvPr>
          <p:cNvSpPr>
            <a:spLocks noGrp="1"/>
          </p:cNvSpPr>
          <p:nvPr>
            <p:ph type="dt" sz="half" idx="10"/>
          </p:nvPr>
        </p:nvSpPr>
        <p:spPr/>
        <p:txBody>
          <a:bodyPr/>
          <a:lstStyle/>
          <a:p>
            <a:fld id="{97C4171D-FE13-448D-8F18-21071C65D7E4}" type="datetime1">
              <a:rPr lang="en-CA" smtClean="0"/>
              <a:t>2019-11-27</a:t>
            </a:fld>
            <a:endParaRPr lang="en-CA"/>
          </a:p>
        </p:txBody>
      </p:sp>
      <p:sp>
        <p:nvSpPr>
          <p:cNvPr id="8" name="Footer Placeholder 7">
            <a:extLst>
              <a:ext uri="{FF2B5EF4-FFF2-40B4-BE49-F238E27FC236}">
                <a16:creationId xmlns:a16="http://schemas.microsoft.com/office/drawing/2014/main" id="{E545A094-F449-4AFB-840E-792A832BB44A}"/>
              </a:ext>
            </a:extLst>
          </p:cNvPr>
          <p:cNvSpPr>
            <a:spLocks noGrp="1"/>
          </p:cNvSpPr>
          <p:nvPr>
            <p:ph type="ftr" sz="quarter" idx="11"/>
          </p:nvPr>
        </p:nvSpPr>
        <p:spPr/>
        <p:txBody>
          <a:bodyPr/>
          <a:lstStyle/>
          <a:p>
            <a:r>
              <a:rPr lang="en-CA"/>
              <a:t>CONFIDENTIAL</a:t>
            </a:r>
          </a:p>
        </p:txBody>
      </p:sp>
      <p:sp>
        <p:nvSpPr>
          <p:cNvPr id="9" name="Slide Number Placeholder 8">
            <a:extLst>
              <a:ext uri="{FF2B5EF4-FFF2-40B4-BE49-F238E27FC236}">
                <a16:creationId xmlns:a16="http://schemas.microsoft.com/office/drawing/2014/main" id="{A002F103-A9D6-49C6-AA51-761D7DD3E7D7}"/>
              </a:ext>
            </a:extLst>
          </p:cNvPr>
          <p:cNvSpPr>
            <a:spLocks noGrp="1"/>
          </p:cNvSpPr>
          <p:nvPr>
            <p:ph type="sldNum" sz="quarter" idx="12"/>
          </p:nvPr>
        </p:nvSpPr>
        <p:spPr/>
        <p:txBody>
          <a:bodyPr/>
          <a:lstStyle/>
          <a:p>
            <a:fld id="{094A4308-423E-4E9F-95CA-AC3A5D206B19}" type="slidenum">
              <a:rPr lang="en-CA" smtClean="0"/>
              <a:t>‹#›</a:t>
            </a:fld>
            <a:endParaRPr lang="en-CA"/>
          </a:p>
        </p:txBody>
      </p:sp>
      <p:cxnSp>
        <p:nvCxnSpPr>
          <p:cNvPr id="11" name="Straight Connector 10">
            <a:extLst>
              <a:ext uri="{FF2B5EF4-FFF2-40B4-BE49-F238E27FC236}">
                <a16:creationId xmlns:a16="http://schemas.microsoft.com/office/drawing/2014/main" id="{52F113D2-7178-410E-B57B-94207A981A53}"/>
              </a:ext>
            </a:extLst>
          </p:cNvPr>
          <p:cNvCxnSpPr>
            <a:cxnSpLocks/>
          </p:cNvCxnSpPr>
          <p:nvPr userDrawn="1"/>
        </p:nvCxnSpPr>
        <p:spPr>
          <a:xfrm>
            <a:off x="838200" y="2390340"/>
            <a:ext cx="5159375"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2AE774-A60B-4BC9-9034-5A83BE21F6B3}"/>
              </a:ext>
            </a:extLst>
          </p:cNvPr>
          <p:cNvCxnSpPr>
            <a:cxnSpLocks/>
          </p:cNvCxnSpPr>
          <p:nvPr userDrawn="1"/>
        </p:nvCxnSpPr>
        <p:spPr>
          <a:xfrm>
            <a:off x="6172200" y="2385089"/>
            <a:ext cx="51816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96499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7.sv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16AC3-C72B-4D09-BF2A-DC2F5C6B8162}"/>
              </a:ext>
            </a:extLst>
          </p:cNvPr>
          <p:cNvSpPr>
            <a:spLocks noGrp="1"/>
          </p:cNvSpPr>
          <p:nvPr>
            <p:ph type="title"/>
          </p:nvPr>
        </p:nvSpPr>
        <p:spPr>
          <a:xfrm>
            <a:off x="838200" y="365126"/>
            <a:ext cx="10515600" cy="997626"/>
          </a:xfrm>
          <a:prstGeom prst="rect">
            <a:avLst/>
          </a:prstGeom>
          <a:ln>
            <a:noFill/>
          </a:ln>
        </p:spPr>
        <p:txBody>
          <a:bodyPr vert="horz" lIns="91440" tIns="45720" rIns="91440" bIns="45720" rtlCol="0" anchor="ctr">
            <a:normAutofit/>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61C00486-32AA-4F75-AB0B-5668FB1687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a:extLst>
              <a:ext uri="{FF2B5EF4-FFF2-40B4-BE49-F238E27FC236}">
                <a16:creationId xmlns:a16="http://schemas.microsoft.com/office/drawing/2014/main" id="{1BBA7F23-6CD6-46FD-A073-15DEA9660C00}"/>
              </a:ext>
            </a:extLst>
          </p:cNvPr>
          <p:cNvSpPr>
            <a:spLocks noGrp="1"/>
          </p:cNvSpPr>
          <p:nvPr>
            <p:ph type="dt" sz="half" idx="2"/>
          </p:nvPr>
        </p:nvSpPr>
        <p:spPr>
          <a:xfrm>
            <a:off x="6096000" y="6356350"/>
            <a:ext cx="2514600" cy="365125"/>
          </a:xfrm>
          <a:prstGeom prst="rect">
            <a:avLst/>
          </a:prstGeom>
        </p:spPr>
        <p:txBody>
          <a:bodyPr vert="horz" lIns="91440" tIns="45720" rIns="91440" bIns="45720" rtlCol="0" anchor="ctr"/>
          <a:lstStyle>
            <a:lvl1pPr algn="l">
              <a:defRPr sz="1000" baseline="0">
                <a:solidFill>
                  <a:schemeClr val="bg2"/>
                </a:solidFill>
              </a:defRPr>
            </a:lvl1pPr>
          </a:lstStyle>
          <a:p>
            <a:fld id="{C7306843-C1B1-4CA5-9843-1BB4AB18459D}" type="datetime1">
              <a:rPr lang="en-CA" smtClean="0"/>
              <a:pPr/>
              <a:t>2019-11-27</a:t>
            </a:fld>
            <a:endParaRPr lang="en-CA" dirty="0"/>
          </a:p>
        </p:txBody>
      </p:sp>
      <p:sp>
        <p:nvSpPr>
          <p:cNvPr id="5" name="Footer Placeholder 4">
            <a:extLst>
              <a:ext uri="{FF2B5EF4-FFF2-40B4-BE49-F238E27FC236}">
                <a16:creationId xmlns:a16="http://schemas.microsoft.com/office/drawing/2014/main" id="{3B8C80D8-352F-4FB9-8852-278DB3899D04}"/>
              </a:ext>
            </a:extLst>
          </p:cNvPr>
          <p:cNvSpPr>
            <a:spLocks noGrp="1"/>
          </p:cNvSpPr>
          <p:nvPr>
            <p:ph type="ftr" sz="quarter" idx="3"/>
          </p:nvPr>
        </p:nvSpPr>
        <p:spPr>
          <a:xfrm>
            <a:off x="838200" y="6356350"/>
            <a:ext cx="5257800" cy="365125"/>
          </a:xfrm>
          <a:prstGeom prst="rect">
            <a:avLst/>
          </a:prstGeom>
        </p:spPr>
        <p:txBody>
          <a:bodyPr vert="horz" lIns="91440" tIns="45720" rIns="91440" bIns="45720" rtlCol="0" anchor="ctr"/>
          <a:lstStyle>
            <a:lvl1pPr algn="l">
              <a:defRPr sz="1000" baseline="0">
                <a:solidFill>
                  <a:schemeClr val="bg2"/>
                </a:solidFill>
              </a:defRPr>
            </a:lvl1pPr>
          </a:lstStyle>
          <a:p>
            <a:r>
              <a:rPr lang="en-CA" dirty="0"/>
              <a:t>CONFIDENTIAL</a:t>
            </a:r>
          </a:p>
        </p:txBody>
      </p:sp>
      <p:sp>
        <p:nvSpPr>
          <p:cNvPr id="6" name="Slide Number Placeholder 5">
            <a:extLst>
              <a:ext uri="{FF2B5EF4-FFF2-40B4-BE49-F238E27FC236}">
                <a16:creationId xmlns:a16="http://schemas.microsoft.com/office/drawing/2014/main" id="{D803DCEB-14C2-40EB-8B17-7EB1FAFBE923}"/>
              </a:ext>
            </a:extLst>
          </p:cNvPr>
          <p:cNvSpPr>
            <a:spLocks noGrp="1"/>
          </p:cNvSpPr>
          <p:nvPr>
            <p:ph type="sldNum" sz="quarter" idx="4"/>
          </p:nvPr>
        </p:nvSpPr>
        <p:spPr>
          <a:xfrm>
            <a:off x="10200714" y="1"/>
            <a:ext cx="1153086" cy="291830"/>
          </a:xfrm>
          <a:prstGeom prst="rect">
            <a:avLst/>
          </a:prstGeom>
        </p:spPr>
        <p:txBody>
          <a:bodyPr vert="horz" lIns="91440" tIns="45720" rIns="91440" bIns="45720" rtlCol="0" anchor="ctr"/>
          <a:lstStyle>
            <a:lvl1pPr algn="r">
              <a:defRPr sz="1000" baseline="0">
                <a:solidFill>
                  <a:schemeClr val="bg2"/>
                </a:solidFill>
              </a:defRPr>
            </a:lvl1pPr>
          </a:lstStyle>
          <a:p>
            <a:fld id="{094A4308-423E-4E9F-95CA-AC3A5D206B19}" type="slidenum">
              <a:rPr lang="en-CA" smtClean="0"/>
              <a:pPr/>
              <a:t>‹#›</a:t>
            </a:fld>
            <a:endParaRPr lang="en-CA" dirty="0"/>
          </a:p>
        </p:txBody>
      </p:sp>
      <p:pic>
        <p:nvPicPr>
          <p:cNvPr id="8" name="Graphic 7">
            <a:extLst>
              <a:ext uri="{FF2B5EF4-FFF2-40B4-BE49-F238E27FC236}">
                <a16:creationId xmlns:a16="http://schemas.microsoft.com/office/drawing/2014/main" id="{C5DC4181-0AD2-4D35-877B-922BA5B82324}"/>
              </a:ext>
            </a:extLst>
          </p:cNvPr>
          <p:cNvPicPr>
            <a:picLocks noChangeAspect="1"/>
          </p:cNvPicPr>
          <p:nvPr userDrawn="1"/>
        </p:nvPicPr>
        <p:blipFill>
          <a:blip r:embed="rId1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200715" y="6361136"/>
            <a:ext cx="1153084" cy="360339"/>
          </a:xfrm>
          <a:prstGeom prst="rect">
            <a:avLst/>
          </a:prstGeom>
        </p:spPr>
      </p:pic>
    </p:spTree>
    <p:extLst>
      <p:ext uri="{BB962C8B-B14F-4D97-AF65-F5344CB8AC3E}">
        <p14:creationId xmlns:p14="http://schemas.microsoft.com/office/powerpoint/2010/main" val="3498025335"/>
      </p:ext>
    </p:extLst>
  </p:cSld>
  <p:clrMap bg1="dk1" tx1="lt1" bg2="dk2" tx2="lt2" accent1="accent1" accent2="accent2" accent3="accent3" accent4="accent4" accent5="accent5" accent6="accent6" hlink="hlink" folHlink="folHlink"/>
  <p:sldLayoutIdLst>
    <p:sldLayoutId id="2147483673" r:id="rId1"/>
    <p:sldLayoutId id="2147483681" r:id="rId2"/>
    <p:sldLayoutId id="2147483674" r:id="rId3"/>
    <p:sldLayoutId id="2147483678" r:id="rId4"/>
    <p:sldLayoutId id="2147483676" r:id="rId5"/>
    <p:sldLayoutId id="2147483679" r:id="rId6"/>
    <p:sldLayoutId id="2147483682" r:id="rId7"/>
    <p:sldLayoutId id="2147483683" r:id="rId8"/>
    <p:sldLayoutId id="2147483707" r:id="rId9"/>
  </p:sldLayoutIdLst>
  <mc:AlternateContent xmlns:mc="http://schemas.openxmlformats.org/markup-compatibility/2006" xmlns:p14="http://schemas.microsoft.com/office/powerpoint/2010/main">
    <mc:Choice Requires="p14">
      <p:transition spd="slow" p14:dur="59000"/>
    </mc:Choice>
    <mc:Fallback xmlns="">
      <p:transition spd="slow"/>
    </mc:Fallback>
  </mc:AlternateContent>
  <p:hf sldNum="0" hdr="0" ftr="0" dt="0"/>
  <p:txStyles>
    <p:titleStyle>
      <a:lvl1pPr algn="l" defTabSz="914400" rtl="0" eaLnBrk="1" latinLnBrk="0" hangingPunct="1">
        <a:lnSpc>
          <a:spcPct val="90000"/>
        </a:lnSpc>
        <a:spcBef>
          <a:spcPct val="0"/>
        </a:spcBef>
        <a:buNone/>
        <a:defRPr sz="2800" kern="1200" cap="all" baseline="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90000"/>
        </a:lnSpc>
        <a:spcBef>
          <a:spcPts val="1000"/>
        </a:spcBef>
        <a:buFontTx/>
        <a:buNone/>
        <a:defRPr sz="2400" b="1" i="0" kern="120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Lato Light" panose="020F0502020204030203" pitchFamily="34" charset="0"/>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Lato Light" panose="020F0502020204030203" pitchFamily="34" charset="0"/>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Lato Light" panose="020F0502020204030203" pitchFamily="34" charset="0"/>
        <a:buChar char="·"/>
        <a:defRPr sz="1200" kern="1200" baseline="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Lato Light" panose="020F0502020204030203" pitchFamily="34" charset="0"/>
        <a:buChar char="·"/>
        <a:defRPr sz="1000" kern="120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16AC3-C72B-4D09-BF2A-DC2F5C6B8162}"/>
              </a:ext>
            </a:extLst>
          </p:cNvPr>
          <p:cNvSpPr>
            <a:spLocks noGrp="1"/>
          </p:cNvSpPr>
          <p:nvPr>
            <p:ph type="title"/>
          </p:nvPr>
        </p:nvSpPr>
        <p:spPr>
          <a:xfrm>
            <a:off x="838200" y="365126"/>
            <a:ext cx="10515600" cy="997626"/>
          </a:xfrm>
          <a:prstGeom prst="rect">
            <a:avLst/>
          </a:prstGeom>
          <a:ln>
            <a:noFill/>
          </a:ln>
        </p:spPr>
        <p:txBody>
          <a:bodyPr vert="horz" lIns="91440" tIns="45720" rIns="91440" bIns="45720" rtlCol="0" anchor="ctr">
            <a:normAutofit/>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61C00486-32AA-4F75-AB0B-5668FB1687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1BBA7F23-6CD6-46FD-A073-15DEA9660C00}"/>
              </a:ext>
            </a:extLst>
          </p:cNvPr>
          <p:cNvSpPr>
            <a:spLocks noGrp="1"/>
          </p:cNvSpPr>
          <p:nvPr>
            <p:ph type="dt" sz="half" idx="2"/>
          </p:nvPr>
        </p:nvSpPr>
        <p:spPr>
          <a:xfrm>
            <a:off x="6096000" y="6356350"/>
            <a:ext cx="2514600" cy="365125"/>
          </a:xfrm>
          <a:prstGeom prst="rect">
            <a:avLst/>
          </a:prstGeom>
        </p:spPr>
        <p:txBody>
          <a:bodyPr vert="horz" lIns="91440" tIns="45720" rIns="91440" bIns="45720" rtlCol="0" anchor="ctr"/>
          <a:lstStyle>
            <a:lvl1pPr algn="l">
              <a:defRPr sz="1000" baseline="0">
                <a:solidFill>
                  <a:schemeClr val="tx1">
                    <a:tint val="75000"/>
                  </a:schemeClr>
                </a:solidFill>
              </a:defRPr>
            </a:lvl1pPr>
          </a:lstStyle>
          <a:p>
            <a:fld id="{C7306843-C1B1-4CA5-9843-1BB4AB18459D}" type="datetime1">
              <a:rPr lang="en-CA" smtClean="0"/>
              <a:t>2019-11-27</a:t>
            </a:fld>
            <a:endParaRPr lang="en-CA" dirty="0"/>
          </a:p>
        </p:txBody>
      </p:sp>
      <p:sp>
        <p:nvSpPr>
          <p:cNvPr id="5" name="Footer Placeholder 4">
            <a:extLst>
              <a:ext uri="{FF2B5EF4-FFF2-40B4-BE49-F238E27FC236}">
                <a16:creationId xmlns:a16="http://schemas.microsoft.com/office/drawing/2014/main" id="{3B8C80D8-352F-4FB9-8852-278DB3899D04}"/>
              </a:ext>
            </a:extLst>
          </p:cNvPr>
          <p:cNvSpPr>
            <a:spLocks noGrp="1"/>
          </p:cNvSpPr>
          <p:nvPr>
            <p:ph type="ftr" sz="quarter" idx="3"/>
          </p:nvPr>
        </p:nvSpPr>
        <p:spPr>
          <a:xfrm>
            <a:off x="838200" y="6356350"/>
            <a:ext cx="5257800" cy="365125"/>
          </a:xfrm>
          <a:prstGeom prst="rect">
            <a:avLst/>
          </a:prstGeom>
        </p:spPr>
        <p:txBody>
          <a:bodyPr vert="horz" lIns="91440" tIns="45720" rIns="91440" bIns="45720" rtlCol="0" anchor="ctr"/>
          <a:lstStyle>
            <a:lvl1pPr algn="l">
              <a:defRPr sz="1000" baseline="0">
                <a:solidFill>
                  <a:schemeClr val="tx1">
                    <a:tint val="75000"/>
                  </a:schemeClr>
                </a:solidFill>
              </a:defRPr>
            </a:lvl1pPr>
          </a:lstStyle>
          <a:p>
            <a:r>
              <a:rPr lang="en-CA"/>
              <a:t>CONFIDENTIAL</a:t>
            </a:r>
            <a:endParaRPr lang="en-CA" dirty="0"/>
          </a:p>
        </p:txBody>
      </p:sp>
      <p:sp>
        <p:nvSpPr>
          <p:cNvPr id="6" name="Slide Number Placeholder 5">
            <a:extLst>
              <a:ext uri="{FF2B5EF4-FFF2-40B4-BE49-F238E27FC236}">
                <a16:creationId xmlns:a16="http://schemas.microsoft.com/office/drawing/2014/main" id="{D803DCEB-14C2-40EB-8B17-7EB1FAFBE923}"/>
              </a:ext>
            </a:extLst>
          </p:cNvPr>
          <p:cNvSpPr>
            <a:spLocks noGrp="1"/>
          </p:cNvSpPr>
          <p:nvPr>
            <p:ph type="sldNum" sz="quarter" idx="4"/>
          </p:nvPr>
        </p:nvSpPr>
        <p:spPr>
          <a:xfrm>
            <a:off x="10200714" y="1"/>
            <a:ext cx="1153086" cy="291830"/>
          </a:xfrm>
          <a:prstGeom prst="rect">
            <a:avLst/>
          </a:prstGeom>
        </p:spPr>
        <p:txBody>
          <a:bodyPr vert="horz" lIns="91440" tIns="45720" rIns="91440" bIns="45720" rtlCol="0" anchor="ctr"/>
          <a:lstStyle>
            <a:lvl1pPr algn="r">
              <a:defRPr sz="1000" baseline="0">
                <a:solidFill>
                  <a:schemeClr val="tx1">
                    <a:tint val="75000"/>
                  </a:schemeClr>
                </a:solidFill>
              </a:defRPr>
            </a:lvl1pPr>
          </a:lstStyle>
          <a:p>
            <a:fld id="{094A4308-423E-4E9F-95CA-AC3A5D206B19}" type="slidenum">
              <a:rPr lang="en-CA" smtClean="0"/>
              <a:pPr/>
              <a:t>‹#›</a:t>
            </a:fld>
            <a:endParaRPr lang="en-CA" dirty="0"/>
          </a:p>
        </p:txBody>
      </p:sp>
      <p:pic>
        <p:nvPicPr>
          <p:cNvPr id="8" name="Graphic 7">
            <a:extLst>
              <a:ext uri="{FF2B5EF4-FFF2-40B4-BE49-F238E27FC236}">
                <a16:creationId xmlns:a16="http://schemas.microsoft.com/office/drawing/2014/main" id="{C5DC4181-0AD2-4D35-877B-922BA5B8232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200714" y="6361136"/>
            <a:ext cx="1153086" cy="360339"/>
          </a:xfrm>
          <a:prstGeom prst="rect">
            <a:avLst/>
          </a:prstGeom>
        </p:spPr>
      </p:pic>
      <p:pic>
        <p:nvPicPr>
          <p:cNvPr id="9" name="Graphic 8">
            <a:extLst>
              <a:ext uri="{FF2B5EF4-FFF2-40B4-BE49-F238E27FC236}">
                <a16:creationId xmlns:a16="http://schemas.microsoft.com/office/drawing/2014/main" id="{F771AB52-7D36-413C-A652-E49F4F07A356}"/>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200714" y="6361136"/>
            <a:ext cx="1153086" cy="360339"/>
          </a:xfrm>
          <a:prstGeom prst="rect">
            <a:avLst/>
          </a:prstGeom>
        </p:spPr>
      </p:pic>
    </p:spTree>
    <p:extLst>
      <p:ext uri="{BB962C8B-B14F-4D97-AF65-F5344CB8AC3E}">
        <p14:creationId xmlns:p14="http://schemas.microsoft.com/office/powerpoint/2010/main" val="3776398824"/>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62" r:id="rId12"/>
  </p:sldLayoutIdLst>
  <mc:AlternateContent xmlns:mc="http://schemas.openxmlformats.org/markup-compatibility/2006" xmlns:p14="http://schemas.microsoft.com/office/powerpoint/2010/main">
    <mc:Choice Requires="p14">
      <p:transition spd="slow" p14:dur="59000"/>
    </mc:Choice>
    <mc:Fallback xmlns="">
      <p:transition spd="slow"/>
    </mc:Fallback>
  </mc:AlternateContent>
  <p:hf sldNum="0" hdr="0" ftr="0" dt="0"/>
  <p:txStyles>
    <p:titleStyle>
      <a:lvl1pPr algn="l" defTabSz="914400" rtl="0" eaLnBrk="1" latinLnBrk="0" hangingPunct="1">
        <a:lnSpc>
          <a:spcPct val="90000"/>
        </a:lnSpc>
        <a:spcBef>
          <a:spcPct val="0"/>
        </a:spcBef>
        <a:buNone/>
        <a:defRPr sz="2800" kern="1200" cap="all"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90000"/>
        </a:lnSpc>
        <a:spcBef>
          <a:spcPts val="1000"/>
        </a:spcBef>
        <a:buFontTx/>
        <a:buNone/>
        <a:defRPr sz="2400"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Lato Light" panose="020F0502020204030203"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Lato Light" panose="020F0502020204030203"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Lato Light" panose="020F0502020204030203"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Lato Light" panose="020F0502020204030203"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bit.ly/2qUPPAO" TargetMode="External"/><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creativecommons.org/licenses/by-sa/4.0/" TargetMode="External"/><Relationship Id="rId5" Type="http://schemas.openxmlformats.org/officeDocument/2006/relationships/image" Target="../media/image23.sv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3.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hyperlink" Target="http://bit.ly/2qUPPAO" TargetMode="External"/><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creativecommons.org/licenses/by-sa/4.0/" TargetMode="External"/><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8088-8D8D-4F7E-A7C8-84F647D213CC}"/>
              </a:ext>
            </a:extLst>
          </p:cNvPr>
          <p:cNvSpPr>
            <a:spLocks noGrp="1"/>
          </p:cNvSpPr>
          <p:nvPr>
            <p:ph type="title"/>
          </p:nvPr>
        </p:nvSpPr>
        <p:spPr/>
        <p:txBody>
          <a:bodyPr/>
          <a:lstStyle/>
          <a:p>
            <a:r>
              <a:rPr lang="en-CA" dirty="0"/>
              <a:t>The Art of Agile Documentation</a:t>
            </a:r>
          </a:p>
        </p:txBody>
      </p:sp>
      <p:sp>
        <p:nvSpPr>
          <p:cNvPr id="3" name="Text Placeholder 2">
            <a:extLst>
              <a:ext uri="{FF2B5EF4-FFF2-40B4-BE49-F238E27FC236}">
                <a16:creationId xmlns:a16="http://schemas.microsoft.com/office/drawing/2014/main" id="{D8E5759A-017D-44B3-A852-ADC046D75DCB}"/>
              </a:ext>
            </a:extLst>
          </p:cNvPr>
          <p:cNvSpPr>
            <a:spLocks noGrp="1"/>
          </p:cNvSpPr>
          <p:nvPr>
            <p:ph type="body" idx="1"/>
          </p:nvPr>
        </p:nvSpPr>
        <p:spPr/>
        <p:txBody>
          <a:bodyPr/>
          <a:lstStyle/>
          <a:p>
            <a:r>
              <a:rPr lang="en-CA" dirty="0">
                <a:solidFill>
                  <a:srgbClr val="FFFFFF"/>
                </a:solidFill>
              </a:rPr>
              <a:t> </a:t>
            </a:r>
          </a:p>
        </p:txBody>
      </p:sp>
    </p:spTree>
    <p:extLst>
      <p:ext uri="{BB962C8B-B14F-4D97-AF65-F5344CB8AC3E}">
        <p14:creationId xmlns:p14="http://schemas.microsoft.com/office/powerpoint/2010/main" val="350779447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63C7D3DA-FC4F-44EF-91F4-A90002A9B2CD}"/>
              </a:ext>
            </a:extLst>
          </p:cNvPr>
          <p:cNvSpPr>
            <a:spLocks noGrp="1"/>
          </p:cNvSpPr>
          <p:nvPr>
            <p:ph type="title"/>
          </p:nvPr>
        </p:nvSpPr>
        <p:spPr/>
        <p:txBody>
          <a:bodyPr/>
          <a:lstStyle/>
          <a:p>
            <a:r>
              <a:rPr lang="en-CA" dirty="0"/>
              <a:t>Agenda</a:t>
            </a:r>
          </a:p>
        </p:txBody>
      </p:sp>
      <p:sp>
        <p:nvSpPr>
          <p:cNvPr id="3" name="Content Placeholder 2">
            <a:extLst>
              <a:ext uri="{FF2B5EF4-FFF2-40B4-BE49-F238E27FC236}">
                <a16:creationId xmlns:a16="http://schemas.microsoft.com/office/drawing/2014/main" id="{B76CA06E-7666-4FD1-9D19-2EEB48DC8ADC}"/>
              </a:ext>
            </a:extLst>
          </p:cNvPr>
          <p:cNvSpPr>
            <a:spLocks noGrp="1"/>
          </p:cNvSpPr>
          <p:nvPr>
            <p:ph sz="quarter" idx="13"/>
          </p:nvPr>
        </p:nvSpPr>
        <p:spPr/>
        <p:txBody>
          <a:bodyPr/>
          <a:lstStyle/>
          <a:p>
            <a:pPr lvl="0"/>
            <a:r>
              <a:rPr lang="en-CA" dirty="0"/>
              <a:t>Reframe our understanding of documentation in complex/adaptive work.</a:t>
            </a:r>
          </a:p>
          <a:p>
            <a:pPr lvl="0"/>
            <a:r>
              <a:rPr lang="en-CA" dirty="0"/>
              <a:t>Reframe our understanding of ‘implementation’ — when does it occur?</a:t>
            </a:r>
          </a:p>
          <a:p>
            <a:pPr lvl="0"/>
            <a:r>
              <a:rPr lang="en-CA" dirty="0"/>
              <a:t>Appraise commonly-used documents with respect to customer-recognizable value.</a:t>
            </a:r>
          </a:p>
          <a:p>
            <a:r>
              <a:rPr lang="en-CA" dirty="0"/>
              <a:t>Simplification. Excellence.</a:t>
            </a:r>
          </a:p>
        </p:txBody>
      </p:sp>
    </p:spTree>
    <p:extLst>
      <p:ext uri="{BB962C8B-B14F-4D97-AF65-F5344CB8AC3E}">
        <p14:creationId xmlns:p14="http://schemas.microsoft.com/office/powerpoint/2010/main" val="73432666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8220-120C-4BB4-B03D-FBBB0FB21A1F}"/>
              </a:ext>
            </a:extLst>
          </p:cNvPr>
          <p:cNvSpPr>
            <a:spLocks noGrp="1"/>
          </p:cNvSpPr>
          <p:nvPr>
            <p:ph type="title"/>
          </p:nvPr>
        </p:nvSpPr>
        <p:spPr/>
        <p:txBody>
          <a:bodyPr/>
          <a:lstStyle/>
          <a:p>
            <a:r>
              <a:rPr lang="en-CA" dirty="0"/>
              <a:t>1.</a:t>
            </a:r>
          </a:p>
        </p:txBody>
      </p:sp>
      <p:pic>
        <p:nvPicPr>
          <p:cNvPr id="9" name="Content Placeholder 8">
            <a:extLst>
              <a:ext uri="{FF2B5EF4-FFF2-40B4-BE49-F238E27FC236}">
                <a16:creationId xmlns:a16="http://schemas.microsoft.com/office/drawing/2014/main" id="{CB43A2A5-FB2F-4EE8-832F-2BEBC64858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219095" y="1141466"/>
            <a:ext cx="6100386" cy="4565542"/>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846BFD0B-CECF-4387-9876-66581D15C83B}"/>
              </a:ext>
            </a:extLst>
          </p:cNvPr>
          <p:cNvSpPr>
            <a:spLocks noGrp="1"/>
          </p:cNvSpPr>
          <p:nvPr>
            <p:ph type="body" sz="half" idx="2"/>
          </p:nvPr>
        </p:nvSpPr>
        <p:spPr/>
        <p:txBody>
          <a:bodyPr/>
          <a:lstStyle/>
          <a:p>
            <a:r>
              <a:rPr lang="en-CA" dirty="0"/>
              <a:t>DOCUMENTS, DOCUMENTS, DOCUMENTS.</a:t>
            </a:r>
          </a:p>
          <a:p>
            <a:endParaRPr lang="en-CA" dirty="0"/>
          </a:p>
          <a:p>
            <a:r>
              <a:rPr lang="en-CA" dirty="0"/>
              <a:t>{~5 minutes}</a:t>
            </a:r>
          </a:p>
        </p:txBody>
      </p:sp>
      <p:sp>
        <p:nvSpPr>
          <p:cNvPr id="6" name="Rectangle: Folded Corner 5">
            <a:extLst>
              <a:ext uri="{FF2B5EF4-FFF2-40B4-BE49-F238E27FC236}">
                <a16:creationId xmlns:a16="http://schemas.microsoft.com/office/drawing/2014/main" id="{FC0AB866-B3D5-44FE-9B7D-D35E73363B1B}"/>
              </a:ext>
            </a:extLst>
          </p:cNvPr>
          <p:cNvSpPr/>
          <p:nvPr/>
        </p:nvSpPr>
        <p:spPr>
          <a:xfrm rot="21215538">
            <a:off x="6882192" y="2903695"/>
            <a:ext cx="1247690" cy="1050609"/>
          </a:xfrm>
          <a:prstGeom prst="foldedCorner">
            <a:avLst/>
          </a:prstGeom>
          <a:solidFill>
            <a:schemeClr val="accent3">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45000"/>
              </a:lnSpc>
              <a:spcAft>
                <a:spcPts val="800"/>
              </a:spcAft>
            </a:pPr>
            <a:r>
              <a:rPr lang="en-CA" sz="1200" b="1" dirty="0">
                <a:solidFill>
                  <a:srgbClr val="1E1919"/>
                </a:solidFill>
                <a:effectLst/>
                <a:latin typeface="MV Boli" panose="02000500030200090000" pitchFamily="2" charset="0"/>
                <a:ea typeface="Roboto" panose="02000000000000000000" pitchFamily="2" charset="0"/>
                <a:cs typeface="Times New Roman" panose="02020603050405020304" pitchFamily="18" charset="0"/>
              </a:rPr>
              <a:t>SCREEN COMPOSITE</a:t>
            </a:r>
            <a:endParaRPr lang="en-CA" sz="1200" dirty="0">
              <a:effectLst/>
              <a:ea typeface="Roboto" panose="02000000000000000000" pitchFamily="2" charset="0"/>
              <a:cs typeface="Times New Roman" panose="02020603050405020304" pitchFamily="18" charset="0"/>
            </a:endParaRPr>
          </a:p>
        </p:txBody>
      </p:sp>
      <p:sp>
        <p:nvSpPr>
          <p:cNvPr id="7" name="Rectangle: Folded Corner 6">
            <a:extLst>
              <a:ext uri="{FF2B5EF4-FFF2-40B4-BE49-F238E27FC236}">
                <a16:creationId xmlns:a16="http://schemas.microsoft.com/office/drawing/2014/main" id="{26755593-1D0C-42E9-A83D-3CD8235217BA}"/>
              </a:ext>
            </a:extLst>
          </p:cNvPr>
          <p:cNvSpPr/>
          <p:nvPr/>
        </p:nvSpPr>
        <p:spPr>
          <a:xfrm rot="520822">
            <a:off x="7578172" y="2064067"/>
            <a:ext cx="1247690" cy="1050609"/>
          </a:xfrm>
          <a:prstGeom prst="foldedCorner">
            <a:avLst/>
          </a:prstGeom>
          <a:solidFill>
            <a:schemeClr val="accent3">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45000"/>
              </a:lnSpc>
              <a:spcAft>
                <a:spcPts val="800"/>
              </a:spcAft>
            </a:pPr>
            <a:r>
              <a:rPr lang="en-CA" sz="1400" b="1" dirty="0">
                <a:solidFill>
                  <a:srgbClr val="1E1919"/>
                </a:solidFill>
                <a:effectLst/>
                <a:latin typeface="MV Boli" panose="02000500030200090000" pitchFamily="2" charset="0"/>
                <a:ea typeface="Roboto" panose="02000000000000000000" pitchFamily="2" charset="0"/>
                <a:cs typeface="Times New Roman" panose="02020603050405020304" pitchFamily="18" charset="0"/>
              </a:rPr>
              <a:t>USER STORY</a:t>
            </a:r>
            <a:endParaRPr lang="en-CA" sz="1400" dirty="0">
              <a:effectLst/>
              <a:ea typeface="Roboto" panose="02000000000000000000" pitchFamily="2" charset="0"/>
              <a:cs typeface="Times New Roman" panose="02020603050405020304" pitchFamily="18" charset="0"/>
            </a:endParaRPr>
          </a:p>
        </p:txBody>
      </p:sp>
      <p:sp>
        <p:nvSpPr>
          <p:cNvPr id="12" name="Rectangle: Folded Corner 11">
            <a:extLst>
              <a:ext uri="{FF2B5EF4-FFF2-40B4-BE49-F238E27FC236}">
                <a16:creationId xmlns:a16="http://schemas.microsoft.com/office/drawing/2014/main" id="{A956DC11-3B28-45B6-964C-B20B42D2125E}"/>
              </a:ext>
            </a:extLst>
          </p:cNvPr>
          <p:cNvSpPr/>
          <p:nvPr/>
        </p:nvSpPr>
        <p:spPr>
          <a:xfrm rot="21215538">
            <a:off x="9013333" y="4022741"/>
            <a:ext cx="403174" cy="387778"/>
          </a:xfrm>
          <a:prstGeom prst="foldedCorner">
            <a:avLst/>
          </a:prstGeom>
          <a:solidFill>
            <a:schemeClr val="accent3">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45000"/>
              </a:lnSpc>
              <a:spcAft>
                <a:spcPts val="800"/>
              </a:spcAft>
            </a:pPr>
            <a:endParaRPr lang="en-CA" sz="1200" dirty="0">
              <a:effectLst/>
              <a:ea typeface="Roboto" panose="02000000000000000000" pitchFamily="2" charset="0"/>
              <a:cs typeface="Times New Roman" panose="02020603050405020304" pitchFamily="18" charset="0"/>
            </a:endParaRPr>
          </a:p>
        </p:txBody>
      </p:sp>
      <p:sp>
        <p:nvSpPr>
          <p:cNvPr id="13" name="Rectangle: Folded Corner 12">
            <a:extLst>
              <a:ext uri="{FF2B5EF4-FFF2-40B4-BE49-F238E27FC236}">
                <a16:creationId xmlns:a16="http://schemas.microsoft.com/office/drawing/2014/main" id="{6D3D7B7C-568C-4A5A-8669-B99DE04B507C}"/>
              </a:ext>
            </a:extLst>
          </p:cNvPr>
          <p:cNvSpPr/>
          <p:nvPr/>
        </p:nvSpPr>
        <p:spPr>
          <a:xfrm rot="520822">
            <a:off x="9624507" y="3070534"/>
            <a:ext cx="403174" cy="387778"/>
          </a:xfrm>
          <a:prstGeom prst="foldedCorner">
            <a:avLst/>
          </a:prstGeom>
          <a:solidFill>
            <a:schemeClr val="accent3">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45000"/>
              </a:lnSpc>
              <a:spcAft>
                <a:spcPts val="800"/>
              </a:spcAft>
            </a:pPr>
            <a:endParaRPr lang="en-CA" sz="1400" dirty="0">
              <a:effectLst/>
              <a:ea typeface="Roboto" panose="02000000000000000000" pitchFamily="2" charset="0"/>
              <a:cs typeface="Times New Roman" panose="02020603050405020304" pitchFamily="18" charset="0"/>
            </a:endParaRPr>
          </a:p>
        </p:txBody>
      </p:sp>
      <p:sp>
        <p:nvSpPr>
          <p:cNvPr id="14" name="Rectangle: Folded Corner 13">
            <a:extLst>
              <a:ext uri="{FF2B5EF4-FFF2-40B4-BE49-F238E27FC236}">
                <a16:creationId xmlns:a16="http://schemas.microsoft.com/office/drawing/2014/main" id="{8029B3CF-B545-4720-A3CA-4F3A1879E245}"/>
              </a:ext>
            </a:extLst>
          </p:cNvPr>
          <p:cNvSpPr/>
          <p:nvPr/>
        </p:nvSpPr>
        <p:spPr>
          <a:xfrm rot="19801297">
            <a:off x="7874206" y="4634545"/>
            <a:ext cx="403174" cy="387778"/>
          </a:xfrm>
          <a:prstGeom prst="foldedCorner">
            <a:avLst/>
          </a:prstGeom>
          <a:solidFill>
            <a:schemeClr val="accent3">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45000"/>
              </a:lnSpc>
              <a:spcAft>
                <a:spcPts val="800"/>
              </a:spcAft>
            </a:pPr>
            <a:endParaRPr lang="en-CA" sz="1200" dirty="0">
              <a:effectLst/>
              <a:ea typeface="Roboto" panose="02000000000000000000" pitchFamily="2" charset="0"/>
              <a:cs typeface="Times New Roman" panose="02020603050405020304" pitchFamily="18" charset="0"/>
            </a:endParaRPr>
          </a:p>
        </p:txBody>
      </p:sp>
      <p:sp>
        <p:nvSpPr>
          <p:cNvPr id="15" name="Rectangle: Folded Corner 14">
            <a:extLst>
              <a:ext uri="{FF2B5EF4-FFF2-40B4-BE49-F238E27FC236}">
                <a16:creationId xmlns:a16="http://schemas.microsoft.com/office/drawing/2014/main" id="{6BF545F9-B08B-40A8-82FB-6B3A677DEA30}"/>
              </a:ext>
            </a:extLst>
          </p:cNvPr>
          <p:cNvSpPr/>
          <p:nvPr/>
        </p:nvSpPr>
        <p:spPr>
          <a:xfrm rot="20706581">
            <a:off x="8485380" y="3682338"/>
            <a:ext cx="403174" cy="387778"/>
          </a:xfrm>
          <a:prstGeom prst="foldedCorner">
            <a:avLst/>
          </a:prstGeom>
          <a:solidFill>
            <a:schemeClr val="accent3">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45000"/>
              </a:lnSpc>
              <a:spcAft>
                <a:spcPts val="800"/>
              </a:spcAft>
            </a:pPr>
            <a:endParaRPr lang="en-CA" sz="1400" dirty="0">
              <a:effectLst/>
              <a:ea typeface="Roboto" panose="02000000000000000000" pitchFamily="2" charset="0"/>
              <a:cs typeface="Times New Roman" panose="02020603050405020304" pitchFamily="18" charset="0"/>
            </a:endParaRPr>
          </a:p>
        </p:txBody>
      </p:sp>
      <p:sp>
        <p:nvSpPr>
          <p:cNvPr id="16" name="Rectangle: Folded Corner 15">
            <a:extLst>
              <a:ext uri="{FF2B5EF4-FFF2-40B4-BE49-F238E27FC236}">
                <a16:creationId xmlns:a16="http://schemas.microsoft.com/office/drawing/2014/main" id="{96C12BF3-6477-4B15-9294-9539C047B722}"/>
              </a:ext>
            </a:extLst>
          </p:cNvPr>
          <p:cNvSpPr/>
          <p:nvPr/>
        </p:nvSpPr>
        <p:spPr>
          <a:xfrm rot="20907188">
            <a:off x="6318122" y="3102268"/>
            <a:ext cx="403174" cy="387778"/>
          </a:xfrm>
          <a:prstGeom prst="foldedCorner">
            <a:avLst/>
          </a:prstGeom>
          <a:solidFill>
            <a:schemeClr val="accent3">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45000"/>
              </a:lnSpc>
              <a:spcAft>
                <a:spcPts val="800"/>
              </a:spcAft>
            </a:pPr>
            <a:endParaRPr lang="en-CA" sz="1200" dirty="0">
              <a:effectLst/>
              <a:ea typeface="Roboto" panose="02000000000000000000" pitchFamily="2" charset="0"/>
              <a:cs typeface="Times New Roman" panose="02020603050405020304" pitchFamily="18" charset="0"/>
            </a:endParaRPr>
          </a:p>
        </p:txBody>
      </p:sp>
      <p:sp>
        <p:nvSpPr>
          <p:cNvPr id="17" name="Rectangle: Folded Corner 16">
            <a:extLst>
              <a:ext uri="{FF2B5EF4-FFF2-40B4-BE49-F238E27FC236}">
                <a16:creationId xmlns:a16="http://schemas.microsoft.com/office/drawing/2014/main" id="{7A8100DC-D79D-4E77-8AC3-160A274B35A6}"/>
              </a:ext>
            </a:extLst>
          </p:cNvPr>
          <p:cNvSpPr/>
          <p:nvPr/>
        </p:nvSpPr>
        <p:spPr>
          <a:xfrm rot="21454699">
            <a:off x="6929296" y="2150061"/>
            <a:ext cx="403174" cy="387778"/>
          </a:xfrm>
          <a:prstGeom prst="foldedCorner">
            <a:avLst/>
          </a:prstGeom>
          <a:solidFill>
            <a:schemeClr val="accent3">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45000"/>
              </a:lnSpc>
              <a:spcAft>
                <a:spcPts val="800"/>
              </a:spcAft>
            </a:pPr>
            <a:endParaRPr lang="en-CA" sz="1400" dirty="0">
              <a:effectLst/>
              <a:ea typeface="Roboto" panose="02000000000000000000" pitchFamily="2" charset="0"/>
              <a:cs typeface="Times New Roman" panose="02020603050405020304" pitchFamily="18" charset="0"/>
            </a:endParaRPr>
          </a:p>
        </p:txBody>
      </p:sp>
      <p:sp>
        <p:nvSpPr>
          <p:cNvPr id="18" name="Rectangle: Folded Corner 17">
            <a:extLst>
              <a:ext uri="{FF2B5EF4-FFF2-40B4-BE49-F238E27FC236}">
                <a16:creationId xmlns:a16="http://schemas.microsoft.com/office/drawing/2014/main" id="{3F9F3A4C-D4D8-4003-A8A8-830D113FABB3}"/>
              </a:ext>
            </a:extLst>
          </p:cNvPr>
          <p:cNvSpPr/>
          <p:nvPr/>
        </p:nvSpPr>
        <p:spPr>
          <a:xfrm rot="850069">
            <a:off x="9108541" y="4793661"/>
            <a:ext cx="403174" cy="387778"/>
          </a:xfrm>
          <a:prstGeom prst="foldedCorner">
            <a:avLst/>
          </a:prstGeom>
          <a:solidFill>
            <a:schemeClr val="accent3">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45000"/>
              </a:lnSpc>
              <a:spcAft>
                <a:spcPts val="800"/>
              </a:spcAft>
            </a:pPr>
            <a:endParaRPr lang="en-CA" sz="1400" dirty="0">
              <a:effectLst/>
              <a:ea typeface="Roboto" panose="02000000000000000000" pitchFamily="2" charset="0"/>
              <a:cs typeface="Times New Roman" panose="02020603050405020304" pitchFamily="18" charset="0"/>
            </a:endParaRPr>
          </a:p>
        </p:txBody>
      </p:sp>
      <p:sp>
        <p:nvSpPr>
          <p:cNvPr id="19" name="Rectangle: Folded Corner 18">
            <a:extLst>
              <a:ext uri="{FF2B5EF4-FFF2-40B4-BE49-F238E27FC236}">
                <a16:creationId xmlns:a16="http://schemas.microsoft.com/office/drawing/2014/main" id="{FDE86CF4-5A72-4F0B-91B1-27C4489DAB27}"/>
              </a:ext>
            </a:extLst>
          </p:cNvPr>
          <p:cNvSpPr/>
          <p:nvPr/>
        </p:nvSpPr>
        <p:spPr>
          <a:xfrm rot="1050676">
            <a:off x="6941283" y="4213591"/>
            <a:ext cx="403174" cy="387778"/>
          </a:xfrm>
          <a:prstGeom prst="foldedCorner">
            <a:avLst/>
          </a:prstGeom>
          <a:solidFill>
            <a:schemeClr val="accent3">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45000"/>
              </a:lnSpc>
              <a:spcAft>
                <a:spcPts val="800"/>
              </a:spcAft>
            </a:pPr>
            <a:endParaRPr lang="en-CA" sz="1200" dirty="0">
              <a:effectLst/>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705547442"/>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206C6654-86A9-4745-A549-FC7B0BFF7ED9}"/>
              </a:ext>
            </a:extLst>
          </p:cNvPr>
          <p:cNvSpPr>
            <a:spLocks noGrp="1"/>
          </p:cNvSpPr>
          <p:nvPr>
            <p:ph type="title"/>
          </p:nvPr>
        </p:nvSpPr>
        <p:spPr/>
        <p:txBody>
          <a:bodyPr/>
          <a:lstStyle/>
          <a:p>
            <a:r>
              <a:rPr lang="en-CA" dirty="0"/>
              <a:t>EXAMPLES &amp; CONFIRM</a:t>
            </a:r>
          </a:p>
        </p:txBody>
      </p:sp>
      <p:sp>
        <p:nvSpPr>
          <p:cNvPr id="8" name="Content Placeholder 7">
            <a:extLst>
              <a:ext uri="{FF2B5EF4-FFF2-40B4-BE49-F238E27FC236}">
                <a16:creationId xmlns:a16="http://schemas.microsoft.com/office/drawing/2014/main" id="{D9419013-1DA3-424E-93E1-648686F7A824}"/>
              </a:ext>
            </a:extLst>
          </p:cNvPr>
          <p:cNvSpPr>
            <a:spLocks noGrp="1"/>
          </p:cNvSpPr>
          <p:nvPr>
            <p:ph idx="1"/>
          </p:nvPr>
        </p:nvSpPr>
        <p:spPr/>
        <p:txBody>
          <a:bodyPr numCol="2">
            <a:normAutofit/>
          </a:bodyPr>
          <a:lstStyle/>
          <a:p>
            <a:pPr lvl="0"/>
            <a:r>
              <a:rPr lang="en-CA" dirty="0"/>
              <a:t>Contract</a:t>
            </a:r>
          </a:p>
          <a:p>
            <a:pPr lvl="0"/>
            <a:r>
              <a:rPr lang="en-CA" dirty="0"/>
              <a:t>Requirement</a:t>
            </a:r>
          </a:p>
          <a:p>
            <a:pPr lvl="0"/>
            <a:r>
              <a:rPr lang="en-CA" dirty="0"/>
              <a:t>Artboard</a:t>
            </a:r>
          </a:p>
          <a:p>
            <a:pPr lvl="0"/>
            <a:r>
              <a:rPr lang="en-CA" dirty="0"/>
              <a:t>Test plan</a:t>
            </a:r>
          </a:p>
          <a:p>
            <a:pPr lvl="0"/>
            <a:endParaRPr lang="en-CA" dirty="0"/>
          </a:p>
          <a:p>
            <a:pPr lvl="0"/>
            <a:endParaRPr lang="en-CA" dirty="0"/>
          </a:p>
          <a:p>
            <a:pPr lvl="0"/>
            <a:endParaRPr lang="en-CA" dirty="0"/>
          </a:p>
          <a:p>
            <a:pPr lvl="0"/>
            <a:endParaRPr lang="en-CA" dirty="0"/>
          </a:p>
          <a:p>
            <a:pPr lvl="0"/>
            <a:r>
              <a:rPr lang="en-CA" dirty="0"/>
              <a:t>Test result</a:t>
            </a:r>
          </a:p>
          <a:p>
            <a:pPr lvl="0"/>
            <a:r>
              <a:rPr lang="en-CA" dirty="0"/>
              <a:t>Source code</a:t>
            </a:r>
          </a:p>
          <a:p>
            <a:pPr lvl="0"/>
            <a:r>
              <a:rPr lang="en-CA" dirty="0"/>
              <a:t>Usage guide</a:t>
            </a:r>
          </a:p>
          <a:p>
            <a:r>
              <a:rPr lang="en-CA" dirty="0"/>
              <a:t>Installation guide</a:t>
            </a:r>
          </a:p>
        </p:txBody>
      </p:sp>
      <p:sp>
        <p:nvSpPr>
          <p:cNvPr id="2" name="Text Placeholder 1">
            <a:extLst>
              <a:ext uri="{FF2B5EF4-FFF2-40B4-BE49-F238E27FC236}">
                <a16:creationId xmlns:a16="http://schemas.microsoft.com/office/drawing/2014/main" id="{9FF4E80D-F960-4B14-AF0A-E8768693F9D0}"/>
              </a:ext>
            </a:extLst>
          </p:cNvPr>
          <p:cNvSpPr>
            <a:spLocks noGrp="1"/>
          </p:cNvSpPr>
          <p:nvPr>
            <p:ph type="body" sz="half" idx="2"/>
          </p:nvPr>
        </p:nvSpPr>
        <p:spPr/>
        <p:txBody>
          <a:bodyPr/>
          <a:lstStyle/>
          <a:p>
            <a:r>
              <a:rPr lang="en-CA" dirty="0"/>
              <a:t> </a:t>
            </a:r>
          </a:p>
        </p:txBody>
      </p:sp>
    </p:spTree>
    <p:extLst>
      <p:ext uri="{BB962C8B-B14F-4D97-AF65-F5344CB8AC3E}">
        <p14:creationId xmlns:p14="http://schemas.microsoft.com/office/powerpoint/2010/main" val="51930612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8220-120C-4BB4-B03D-FBBB0FB21A1F}"/>
              </a:ext>
            </a:extLst>
          </p:cNvPr>
          <p:cNvSpPr>
            <a:spLocks noGrp="1"/>
          </p:cNvSpPr>
          <p:nvPr>
            <p:ph type="title"/>
          </p:nvPr>
        </p:nvSpPr>
        <p:spPr/>
        <p:txBody>
          <a:bodyPr/>
          <a:lstStyle/>
          <a:p>
            <a:r>
              <a:rPr lang="en-CA" dirty="0"/>
              <a:t>2.</a:t>
            </a:r>
          </a:p>
        </p:txBody>
      </p:sp>
      <p:sp>
        <p:nvSpPr>
          <p:cNvPr id="8" name="Content Placeholder 7">
            <a:extLst>
              <a:ext uri="{FF2B5EF4-FFF2-40B4-BE49-F238E27FC236}">
                <a16:creationId xmlns:a16="http://schemas.microsoft.com/office/drawing/2014/main" id="{CB376C22-2CDA-471D-B8FD-B39BB61E9403}"/>
              </a:ext>
            </a:extLst>
          </p:cNvPr>
          <p:cNvSpPr>
            <a:spLocks noGrp="1"/>
          </p:cNvSpPr>
          <p:nvPr>
            <p:ph idx="1"/>
          </p:nvPr>
        </p:nvSpPr>
        <p:spPr/>
        <p:txBody>
          <a:bodyPr/>
          <a:lstStyle/>
          <a:p>
            <a:r>
              <a:rPr lang="en-CA" dirty="0"/>
              <a:t>The ‘Point of Implementation’ is the </a:t>
            </a:r>
            <a:r>
              <a:rPr lang="en-CA" i="1" dirty="0"/>
              <a:t>point in time</a:t>
            </a:r>
            <a:r>
              <a:rPr lang="en-CA" dirty="0"/>
              <a:t> that a new behaviour, feature, requirement, element is codified into the product.</a:t>
            </a:r>
          </a:p>
        </p:txBody>
      </p:sp>
      <p:sp>
        <p:nvSpPr>
          <p:cNvPr id="4" name="Text Placeholder 3">
            <a:extLst>
              <a:ext uri="{FF2B5EF4-FFF2-40B4-BE49-F238E27FC236}">
                <a16:creationId xmlns:a16="http://schemas.microsoft.com/office/drawing/2014/main" id="{846BFD0B-CECF-4387-9876-66581D15C83B}"/>
              </a:ext>
            </a:extLst>
          </p:cNvPr>
          <p:cNvSpPr>
            <a:spLocks noGrp="1"/>
          </p:cNvSpPr>
          <p:nvPr>
            <p:ph type="body" sz="half" idx="2"/>
          </p:nvPr>
        </p:nvSpPr>
        <p:spPr/>
        <p:txBody>
          <a:bodyPr/>
          <a:lstStyle/>
          <a:p>
            <a:r>
              <a:rPr lang="en-CA" dirty="0"/>
              <a:t>THE </a:t>
            </a:r>
            <a:br>
              <a:rPr lang="en-CA" dirty="0"/>
            </a:br>
            <a:r>
              <a:rPr lang="en-CA" dirty="0"/>
              <a:t>POINT OF IMPLEMENTATION</a:t>
            </a:r>
          </a:p>
        </p:txBody>
      </p:sp>
    </p:spTree>
    <p:extLst>
      <p:ext uri="{BB962C8B-B14F-4D97-AF65-F5344CB8AC3E}">
        <p14:creationId xmlns:p14="http://schemas.microsoft.com/office/powerpoint/2010/main" val="321756643"/>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B14BBC7-5D1F-437D-8F3B-5EA04786B0F3}"/>
              </a:ext>
            </a:extLst>
          </p:cNvPr>
          <p:cNvSpPr>
            <a:spLocks noGrp="1"/>
          </p:cNvSpPr>
          <p:nvPr>
            <p:ph type="title"/>
          </p:nvPr>
        </p:nvSpPr>
        <p:spPr/>
        <p:txBody>
          <a:bodyPr/>
          <a:lstStyle/>
          <a:p>
            <a:r>
              <a:rPr lang="en-CA" dirty="0"/>
              <a:t>IF IMPLEMENTING A NEW FEATURE</a:t>
            </a:r>
          </a:p>
        </p:txBody>
      </p:sp>
      <p:sp>
        <p:nvSpPr>
          <p:cNvPr id="8" name="Content Placeholder 7">
            <a:extLst>
              <a:ext uri="{FF2B5EF4-FFF2-40B4-BE49-F238E27FC236}">
                <a16:creationId xmlns:a16="http://schemas.microsoft.com/office/drawing/2014/main" id="{CB376C22-2CDA-471D-B8FD-B39BB61E9403}"/>
              </a:ext>
            </a:extLst>
          </p:cNvPr>
          <p:cNvSpPr>
            <a:spLocks noGrp="1"/>
          </p:cNvSpPr>
          <p:nvPr>
            <p:ph idx="1"/>
          </p:nvPr>
        </p:nvSpPr>
        <p:spPr/>
        <p:txBody>
          <a:bodyPr/>
          <a:lstStyle/>
          <a:p>
            <a:r>
              <a:rPr lang="en-CA" dirty="0"/>
              <a:t>The Point of Implementation occurs when the source code is being altered to produce the new behaviour.</a:t>
            </a:r>
          </a:p>
          <a:p>
            <a:r>
              <a:rPr lang="en-CA" dirty="0"/>
              <a:t>The new feature is said to have been “implemented” when the Product Developer or user can execute the new feature.</a:t>
            </a:r>
          </a:p>
        </p:txBody>
      </p:sp>
      <p:sp>
        <p:nvSpPr>
          <p:cNvPr id="4" name="Text Placeholder 3">
            <a:extLst>
              <a:ext uri="{FF2B5EF4-FFF2-40B4-BE49-F238E27FC236}">
                <a16:creationId xmlns:a16="http://schemas.microsoft.com/office/drawing/2014/main" id="{846BFD0B-CECF-4387-9876-66581D15C83B}"/>
              </a:ext>
            </a:extLst>
          </p:cNvPr>
          <p:cNvSpPr>
            <a:spLocks noGrp="1"/>
          </p:cNvSpPr>
          <p:nvPr>
            <p:ph type="body" sz="half" idx="4294967295"/>
          </p:nvPr>
        </p:nvSpPr>
        <p:spPr>
          <a:xfrm>
            <a:off x="0" y="2057400"/>
            <a:ext cx="3932238" cy="3811588"/>
          </a:xfrm>
        </p:spPr>
        <p:txBody>
          <a:bodyPr/>
          <a:lstStyle/>
          <a:p>
            <a:r>
              <a:rPr lang="en-CA" dirty="0"/>
              <a:t> </a:t>
            </a:r>
          </a:p>
        </p:txBody>
      </p:sp>
    </p:spTree>
    <p:extLst>
      <p:ext uri="{BB962C8B-B14F-4D97-AF65-F5344CB8AC3E}">
        <p14:creationId xmlns:p14="http://schemas.microsoft.com/office/powerpoint/2010/main" val="3626356022"/>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B14BBC7-5D1F-437D-8F3B-5EA04786B0F3}"/>
              </a:ext>
            </a:extLst>
          </p:cNvPr>
          <p:cNvSpPr>
            <a:spLocks noGrp="1"/>
          </p:cNvSpPr>
          <p:nvPr>
            <p:ph type="title"/>
          </p:nvPr>
        </p:nvSpPr>
        <p:spPr/>
        <p:txBody>
          <a:bodyPr/>
          <a:lstStyle/>
          <a:p>
            <a:r>
              <a:rPr lang="en-CA" dirty="0"/>
              <a:t>IF IMPLEMENTING A NEW UI ELEMENT</a:t>
            </a:r>
          </a:p>
        </p:txBody>
      </p:sp>
      <p:sp>
        <p:nvSpPr>
          <p:cNvPr id="8" name="Content Placeholder 7">
            <a:extLst>
              <a:ext uri="{FF2B5EF4-FFF2-40B4-BE49-F238E27FC236}">
                <a16:creationId xmlns:a16="http://schemas.microsoft.com/office/drawing/2014/main" id="{CB376C22-2CDA-471D-B8FD-B39BB61E9403}"/>
              </a:ext>
            </a:extLst>
          </p:cNvPr>
          <p:cNvSpPr>
            <a:spLocks noGrp="1"/>
          </p:cNvSpPr>
          <p:nvPr>
            <p:ph idx="1"/>
          </p:nvPr>
        </p:nvSpPr>
        <p:spPr/>
        <p:txBody>
          <a:bodyPr/>
          <a:lstStyle/>
          <a:p>
            <a:r>
              <a:rPr lang="en-CA" dirty="0"/>
              <a:t>The Point of Implementation occurs when the user interface is being altered to display the new design.</a:t>
            </a:r>
          </a:p>
        </p:txBody>
      </p:sp>
      <p:sp>
        <p:nvSpPr>
          <p:cNvPr id="4" name="Text Placeholder 3">
            <a:extLst>
              <a:ext uri="{FF2B5EF4-FFF2-40B4-BE49-F238E27FC236}">
                <a16:creationId xmlns:a16="http://schemas.microsoft.com/office/drawing/2014/main" id="{846BFD0B-CECF-4387-9876-66581D15C83B}"/>
              </a:ext>
            </a:extLst>
          </p:cNvPr>
          <p:cNvSpPr>
            <a:spLocks noGrp="1"/>
          </p:cNvSpPr>
          <p:nvPr>
            <p:ph type="body" sz="half" idx="4294967295"/>
          </p:nvPr>
        </p:nvSpPr>
        <p:spPr>
          <a:xfrm>
            <a:off x="0" y="2057400"/>
            <a:ext cx="3932238" cy="3811588"/>
          </a:xfrm>
        </p:spPr>
        <p:txBody>
          <a:bodyPr/>
          <a:lstStyle/>
          <a:p>
            <a:r>
              <a:rPr lang="en-CA" dirty="0"/>
              <a:t> </a:t>
            </a:r>
          </a:p>
        </p:txBody>
      </p:sp>
    </p:spTree>
    <p:extLst>
      <p:ext uri="{BB962C8B-B14F-4D97-AF65-F5344CB8AC3E}">
        <p14:creationId xmlns:p14="http://schemas.microsoft.com/office/powerpoint/2010/main" val="3668833270"/>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B14BBC7-5D1F-437D-8F3B-5EA04786B0F3}"/>
              </a:ext>
            </a:extLst>
          </p:cNvPr>
          <p:cNvSpPr>
            <a:spLocks noGrp="1"/>
          </p:cNvSpPr>
          <p:nvPr>
            <p:ph type="title"/>
          </p:nvPr>
        </p:nvSpPr>
        <p:spPr/>
        <p:txBody>
          <a:bodyPr/>
          <a:lstStyle/>
          <a:p>
            <a:r>
              <a:rPr lang="en-CA" dirty="0"/>
              <a:t>IF FIXING A BUG</a:t>
            </a:r>
          </a:p>
        </p:txBody>
      </p:sp>
      <p:sp>
        <p:nvSpPr>
          <p:cNvPr id="8" name="Content Placeholder 7">
            <a:extLst>
              <a:ext uri="{FF2B5EF4-FFF2-40B4-BE49-F238E27FC236}">
                <a16:creationId xmlns:a16="http://schemas.microsoft.com/office/drawing/2014/main" id="{CB376C22-2CDA-471D-B8FD-B39BB61E9403}"/>
              </a:ext>
            </a:extLst>
          </p:cNvPr>
          <p:cNvSpPr>
            <a:spLocks noGrp="1"/>
          </p:cNvSpPr>
          <p:nvPr>
            <p:ph idx="1"/>
          </p:nvPr>
        </p:nvSpPr>
        <p:spPr/>
        <p:txBody>
          <a:bodyPr/>
          <a:lstStyle/>
          <a:p>
            <a:r>
              <a:rPr lang="en-CA" dirty="0"/>
              <a:t>The Point of Implementation occurs when the source code is being adjusted to correct the undesirable behaviour.</a:t>
            </a:r>
          </a:p>
        </p:txBody>
      </p:sp>
      <p:sp>
        <p:nvSpPr>
          <p:cNvPr id="5" name="Text Placeholder 4">
            <a:extLst>
              <a:ext uri="{FF2B5EF4-FFF2-40B4-BE49-F238E27FC236}">
                <a16:creationId xmlns:a16="http://schemas.microsoft.com/office/drawing/2014/main" id="{6D315DE9-AE78-48E9-8A50-3812E8341677}"/>
              </a:ext>
            </a:extLst>
          </p:cNvPr>
          <p:cNvSpPr>
            <a:spLocks noGrp="1"/>
          </p:cNvSpPr>
          <p:nvPr>
            <p:ph type="body" sz="half" idx="4294967295"/>
          </p:nvPr>
        </p:nvSpPr>
        <p:spPr>
          <a:xfrm>
            <a:off x="0" y="2057400"/>
            <a:ext cx="3932238" cy="3811588"/>
          </a:xfrm>
        </p:spPr>
        <p:txBody>
          <a:bodyPr/>
          <a:lstStyle/>
          <a:p>
            <a:r>
              <a:rPr lang="en-CA" dirty="0"/>
              <a:t> </a:t>
            </a:r>
          </a:p>
        </p:txBody>
      </p:sp>
    </p:spTree>
    <p:extLst>
      <p:ext uri="{BB962C8B-B14F-4D97-AF65-F5344CB8AC3E}">
        <p14:creationId xmlns:p14="http://schemas.microsoft.com/office/powerpoint/2010/main" val="3544168752"/>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B14BBC7-5D1F-437D-8F3B-5EA04786B0F3}"/>
              </a:ext>
            </a:extLst>
          </p:cNvPr>
          <p:cNvSpPr>
            <a:spLocks noGrp="1"/>
          </p:cNvSpPr>
          <p:nvPr>
            <p:ph type="title"/>
          </p:nvPr>
        </p:nvSpPr>
        <p:spPr/>
        <p:txBody>
          <a:bodyPr/>
          <a:lstStyle/>
          <a:p>
            <a:r>
              <a:rPr lang="en-CA" dirty="0"/>
              <a:t>PRODUCT DEVELOPMENT IS ALWAYS…</a:t>
            </a:r>
          </a:p>
        </p:txBody>
      </p:sp>
      <p:sp>
        <p:nvSpPr>
          <p:cNvPr id="8" name="Content Placeholder 7">
            <a:extLst>
              <a:ext uri="{FF2B5EF4-FFF2-40B4-BE49-F238E27FC236}">
                <a16:creationId xmlns:a16="http://schemas.microsoft.com/office/drawing/2014/main" id="{CB376C22-2CDA-471D-B8FD-B39BB61E9403}"/>
              </a:ext>
            </a:extLst>
          </p:cNvPr>
          <p:cNvSpPr>
            <a:spLocks noGrp="1"/>
          </p:cNvSpPr>
          <p:nvPr>
            <p:ph idx="1"/>
          </p:nvPr>
        </p:nvSpPr>
        <p:spPr/>
        <p:txBody>
          <a:bodyPr/>
          <a:lstStyle/>
          <a:p>
            <a:r>
              <a:rPr lang="en-CA" dirty="0"/>
              <a:t>A series of adjustments.</a:t>
            </a:r>
          </a:p>
          <a:p>
            <a:r>
              <a:rPr lang="en-CA" dirty="0"/>
              <a:t>A series of implementations as each new behaviour is put into effect.</a:t>
            </a:r>
          </a:p>
        </p:txBody>
      </p:sp>
      <p:sp>
        <p:nvSpPr>
          <p:cNvPr id="4" name="Text Placeholder 3">
            <a:extLst>
              <a:ext uri="{FF2B5EF4-FFF2-40B4-BE49-F238E27FC236}">
                <a16:creationId xmlns:a16="http://schemas.microsoft.com/office/drawing/2014/main" id="{846BFD0B-CECF-4387-9876-66581D15C83B}"/>
              </a:ext>
            </a:extLst>
          </p:cNvPr>
          <p:cNvSpPr>
            <a:spLocks noGrp="1"/>
          </p:cNvSpPr>
          <p:nvPr>
            <p:ph type="body" sz="half" idx="2"/>
          </p:nvPr>
        </p:nvSpPr>
        <p:spPr/>
        <p:txBody>
          <a:bodyPr/>
          <a:lstStyle/>
          <a:p>
            <a:r>
              <a:rPr lang="en-CA" dirty="0"/>
              <a:t> </a:t>
            </a:r>
          </a:p>
        </p:txBody>
      </p:sp>
      <p:pic>
        <p:nvPicPr>
          <p:cNvPr id="17" name="Graphic 16" descr="Puzzle">
            <a:extLst>
              <a:ext uri="{FF2B5EF4-FFF2-40B4-BE49-F238E27FC236}">
                <a16:creationId xmlns:a16="http://schemas.microsoft.com/office/drawing/2014/main" id="{712E4954-D374-43B9-BDF0-3AF600EEFA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6770" y="3600094"/>
            <a:ext cx="1672420" cy="1672404"/>
          </a:xfrm>
          <a:prstGeom prst="rect">
            <a:avLst/>
          </a:prstGeom>
          <a:effectLst>
            <a:outerShdw blurRad="50800" dist="38100" dir="2700000" algn="tl" rotWithShape="0">
              <a:prstClr val="black">
                <a:alpha val="40000"/>
              </a:prstClr>
            </a:outerShdw>
          </a:effectLst>
        </p:spPr>
      </p:pic>
      <p:pic>
        <p:nvPicPr>
          <p:cNvPr id="19" name="Graphic 18" descr="Puzzle">
            <a:extLst>
              <a:ext uri="{FF2B5EF4-FFF2-40B4-BE49-F238E27FC236}">
                <a16:creationId xmlns:a16="http://schemas.microsoft.com/office/drawing/2014/main" id="{A2AE528E-6753-42EA-8D65-E13BB89A53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08769" y="4202846"/>
            <a:ext cx="1672420" cy="1672404"/>
          </a:xfrm>
          <a:prstGeom prst="rect">
            <a:avLst/>
          </a:prstGeom>
          <a:effectLst>
            <a:outerShdw blurRad="50800" dist="38100" dir="2700000" algn="tl" rotWithShape="0">
              <a:prstClr val="black">
                <a:alpha val="40000"/>
              </a:prstClr>
            </a:outerShdw>
          </a:effectLst>
        </p:spPr>
      </p:pic>
      <p:pic>
        <p:nvPicPr>
          <p:cNvPr id="20" name="Graphic 19" descr="Puzzle">
            <a:extLst>
              <a:ext uri="{FF2B5EF4-FFF2-40B4-BE49-F238E27FC236}">
                <a16:creationId xmlns:a16="http://schemas.microsoft.com/office/drawing/2014/main" id="{DE36D5B6-2DFD-45FC-924E-4F316CEC6F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12559" y="3721746"/>
            <a:ext cx="1672420" cy="16724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2907236"/>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B14BBC7-5D1F-437D-8F3B-5EA04786B0F3}"/>
              </a:ext>
            </a:extLst>
          </p:cNvPr>
          <p:cNvSpPr>
            <a:spLocks noGrp="1"/>
          </p:cNvSpPr>
          <p:nvPr>
            <p:ph type="title"/>
          </p:nvPr>
        </p:nvSpPr>
        <p:spPr/>
        <p:txBody>
          <a:bodyPr/>
          <a:lstStyle/>
          <a:p>
            <a:r>
              <a:rPr lang="en-CA" dirty="0"/>
              <a:t>IMPLEMENTATION IS NOT</a:t>
            </a:r>
          </a:p>
        </p:txBody>
      </p:sp>
      <p:graphicFrame>
        <p:nvGraphicFramePr>
          <p:cNvPr id="6" name="Content Placeholder 5">
            <a:extLst>
              <a:ext uri="{FF2B5EF4-FFF2-40B4-BE49-F238E27FC236}">
                <a16:creationId xmlns:a16="http://schemas.microsoft.com/office/drawing/2014/main" id="{94BAA4EC-C418-47F5-9E5C-CED874A6C003}"/>
              </a:ext>
            </a:extLst>
          </p:cNvPr>
          <p:cNvGraphicFramePr>
            <a:graphicFrameLocks noGrp="1"/>
          </p:cNvGraphicFramePr>
          <p:nvPr>
            <p:ph idx="1"/>
            <p:extLst>
              <p:ext uri="{D42A27DB-BD31-4B8C-83A1-F6EECF244321}">
                <p14:modId xmlns:p14="http://schemas.microsoft.com/office/powerpoint/2010/main" val="3553810585"/>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83943793-3A46-43A0-9537-38FE07F9B6E8}"/>
              </a:ext>
            </a:extLst>
          </p:cNvPr>
          <p:cNvSpPr>
            <a:spLocks noGrp="1"/>
          </p:cNvSpPr>
          <p:nvPr>
            <p:ph type="body" sz="half" idx="2"/>
          </p:nvPr>
        </p:nvSpPr>
        <p:spPr/>
        <p:txBody>
          <a:bodyPr/>
          <a:lstStyle/>
          <a:p>
            <a:r>
              <a:rPr lang="en-CA" dirty="0"/>
              <a:t> </a:t>
            </a:r>
          </a:p>
        </p:txBody>
      </p:sp>
      <p:sp>
        <p:nvSpPr>
          <p:cNvPr id="7" name="&quot;Not Allowed&quot; Symbol 6">
            <a:extLst>
              <a:ext uri="{FF2B5EF4-FFF2-40B4-BE49-F238E27FC236}">
                <a16:creationId xmlns:a16="http://schemas.microsoft.com/office/drawing/2014/main" id="{DA75646A-B7E3-4A9D-B234-530693486C54}"/>
              </a:ext>
            </a:extLst>
          </p:cNvPr>
          <p:cNvSpPr/>
          <p:nvPr/>
        </p:nvSpPr>
        <p:spPr>
          <a:xfrm rot="6456048">
            <a:off x="6001023" y="1032048"/>
            <a:ext cx="4715949" cy="4784377"/>
          </a:xfrm>
          <a:prstGeom prst="noSmoking">
            <a:avLst>
              <a:gd name="adj" fmla="val 4590"/>
            </a:avLst>
          </a:prstGeom>
          <a:solidFill>
            <a:schemeClr val="accent6">
              <a:alpha val="85000"/>
            </a:schemeClr>
          </a:solidFill>
          <a:ln>
            <a:solidFill>
              <a:schemeClr val="accent2">
                <a:shade val="50000"/>
                <a:alpha val="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solidFill>
                <a:schemeClr val="tx1"/>
              </a:solidFill>
            </a:endParaRPr>
          </a:p>
        </p:txBody>
      </p:sp>
    </p:spTree>
    <p:extLst>
      <p:ext uri="{BB962C8B-B14F-4D97-AF65-F5344CB8AC3E}">
        <p14:creationId xmlns:p14="http://schemas.microsoft.com/office/powerpoint/2010/main" val="544040154"/>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B14BBC7-5D1F-437D-8F3B-5EA04786B0F3}"/>
              </a:ext>
            </a:extLst>
          </p:cNvPr>
          <p:cNvSpPr>
            <a:spLocks noGrp="1"/>
          </p:cNvSpPr>
          <p:nvPr>
            <p:ph type="ctrTitle"/>
          </p:nvPr>
        </p:nvSpPr>
        <p:spPr/>
        <p:txBody>
          <a:bodyPr/>
          <a:lstStyle/>
          <a:p>
            <a:r>
              <a:rPr lang="en-CA" dirty="0"/>
              <a:t>CLEAR?</a:t>
            </a:r>
          </a:p>
        </p:txBody>
      </p:sp>
      <p:sp>
        <p:nvSpPr>
          <p:cNvPr id="7" name="Subtitle 6">
            <a:extLst>
              <a:ext uri="{FF2B5EF4-FFF2-40B4-BE49-F238E27FC236}">
                <a16:creationId xmlns:a16="http://schemas.microsoft.com/office/drawing/2014/main" id="{4517E9FE-86B9-4C89-9021-472FA58EC318}"/>
              </a:ext>
            </a:extLst>
          </p:cNvPr>
          <p:cNvSpPr>
            <a:spLocks noGrp="1"/>
          </p:cNvSpPr>
          <p:nvPr>
            <p:ph type="subTitle" idx="1"/>
          </p:nvPr>
        </p:nvSpPr>
        <p:spPr/>
        <p:txBody>
          <a:bodyPr/>
          <a:lstStyle/>
          <a:p>
            <a:r>
              <a:rPr lang="en-CA" dirty="0"/>
              <a:t> </a:t>
            </a:r>
          </a:p>
        </p:txBody>
      </p:sp>
    </p:spTree>
    <p:extLst>
      <p:ext uri="{BB962C8B-B14F-4D97-AF65-F5344CB8AC3E}">
        <p14:creationId xmlns:p14="http://schemas.microsoft.com/office/powerpoint/2010/main" val="281343322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0671-705E-4C5C-83EB-BE87B7797629}"/>
              </a:ext>
            </a:extLst>
          </p:cNvPr>
          <p:cNvSpPr>
            <a:spLocks noGrp="1"/>
          </p:cNvSpPr>
          <p:nvPr>
            <p:ph type="title"/>
          </p:nvPr>
        </p:nvSpPr>
        <p:spPr/>
        <p:txBody>
          <a:bodyPr/>
          <a:lstStyle/>
          <a:p>
            <a:r>
              <a:rPr lang="en-CA" dirty="0"/>
              <a:t>David Sabine</a:t>
            </a:r>
          </a:p>
        </p:txBody>
      </p:sp>
      <p:sp>
        <p:nvSpPr>
          <p:cNvPr id="3" name="Content Placeholder 2">
            <a:extLst>
              <a:ext uri="{FF2B5EF4-FFF2-40B4-BE49-F238E27FC236}">
                <a16:creationId xmlns:a16="http://schemas.microsoft.com/office/drawing/2014/main" id="{74F1DD1E-75AA-456B-8EBF-ED9FC9C2070A}"/>
              </a:ext>
            </a:extLst>
          </p:cNvPr>
          <p:cNvSpPr>
            <a:spLocks noGrp="1"/>
          </p:cNvSpPr>
          <p:nvPr>
            <p:ph sz="quarter" idx="13"/>
          </p:nvPr>
        </p:nvSpPr>
        <p:spPr/>
        <p:txBody>
          <a:bodyPr/>
          <a:lstStyle/>
          <a:p>
            <a:r>
              <a:rPr lang="en-CA" sz="1200" b="1" dirty="0"/>
              <a:t>https://</a:t>
            </a:r>
            <a:r>
              <a:rPr lang="en-CA" b="1" dirty="0"/>
              <a:t>scrum.works</a:t>
            </a:r>
          </a:p>
          <a:p>
            <a:r>
              <a:rPr lang="en-CA" b="1" dirty="0"/>
              <a:t>@davesabine</a:t>
            </a:r>
          </a:p>
          <a:p>
            <a:endParaRPr lang="en-CA" b="1" dirty="0"/>
          </a:p>
        </p:txBody>
      </p:sp>
      <p:pic>
        <p:nvPicPr>
          <p:cNvPr id="5" name="Graphic 4">
            <a:extLst>
              <a:ext uri="{FF2B5EF4-FFF2-40B4-BE49-F238E27FC236}">
                <a16:creationId xmlns:a16="http://schemas.microsoft.com/office/drawing/2014/main" id="{80AC62DB-8821-4A0E-BF12-F2B9F62C26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0649" y="1363812"/>
            <a:ext cx="4813151" cy="4813151"/>
          </a:xfrm>
          <a:prstGeom prst="rect">
            <a:avLst/>
          </a:prstGeom>
        </p:spPr>
      </p:pic>
      <p:pic>
        <p:nvPicPr>
          <p:cNvPr id="6" name="Picture 5" descr="A black sign with white text&#10;&#10;Description automatically generated">
            <a:extLst>
              <a:ext uri="{FF2B5EF4-FFF2-40B4-BE49-F238E27FC236}">
                <a16:creationId xmlns:a16="http://schemas.microsoft.com/office/drawing/2014/main" id="{1D29F479-0AD5-4CFD-986F-733918D34446}"/>
              </a:ext>
            </a:extLst>
          </p:cNvPr>
          <p:cNvPicPr>
            <a:picLocks noChangeAspect="1"/>
          </p:cNvPicPr>
          <p:nvPr/>
        </p:nvPicPr>
        <p:blipFill>
          <a:blip r:embed="rId5"/>
          <a:stretch>
            <a:fillRect/>
          </a:stretch>
        </p:blipFill>
        <p:spPr>
          <a:xfrm>
            <a:off x="947384" y="3905758"/>
            <a:ext cx="717858" cy="717858"/>
          </a:xfrm>
          <a:prstGeom prst="rect">
            <a:avLst/>
          </a:prstGeom>
        </p:spPr>
      </p:pic>
    </p:spTree>
    <p:extLst>
      <p:ext uri="{BB962C8B-B14F-4D97-AF65-F5344CB8AC3E}">
        <p14:creationId xmlns:p14="http://schemas.microsoft.com/office/powerpoint/2010/main" val="256658449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8220-120C-4BB4-B03D-FBBB0FB21A1F}"/>
              </a:ext>
            </a:extLst>
          </p:cNvPr>
          <p:cNvSpPr>
            <a:spLocks noGrp="1"/>
          </p:cNvSpPr>
          <p:nvPr>
            <p:ph type="title"/>
          </p:nvPr>
        </p:nvSpPr>
        <p:spPr/>
        <p:txBody>
          <a:bodyPr/>
          <a:lstStyle/>
          <a:p>
            <a:r>
              <a:rPr lang="en-CA" dirty="0"/>
              <a:t>3.</a:t>
            </a:r>
          </a:p>
        </p:txBody>
      </p:sp>
      <p:pic>
        <p:nvPicPr>
          <p:cNvPr id="9" name="Content Placeholder 8">
            <a:extLst>
              <a:ext uri="{FF2B5EF4-FFF2-40B4-BE49-F238E27FC236}">
                <a16:creationId xmlns:a16="http://schemas.microsoft.com/office/drawing/2014/main" id="{CB43A2A5-FB2F-4EE8-832F-2BEBC64858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775369" y="1357593"/>
            <a:ext cx="6028036" cy="4511395"/>
          </a:xfrm>
          <a:effectLst>
            <a:outerShdw blurRad="50800" dist="38100" dir="2700000" algn="tl" rotWithShape="0">
              <a:prstClr val="black">
                <a:alpha val="40000"/>
              </a:prstClr>
            </a:outerShdw>
          </a:effectLst>
        </p:spPr>
      </p:pic>
      <p:sp>
        <p:nvSpPr>
          <p:cNvPr id="4" name="Text Placeholder 3">
            <a:extLst>
              <a:ext uri="{FF2B5EF4-FFF2-40B4-BE49-F238E27FC236}">
                <a16:creationId xmlns:a16="http://schemas.microsoft.com/office/drawing/2014/main" id="{846BFD0B-CECF-4387-9876-66581D15C83B}"/>
              </a:ext>
            </a:extLst>
          </p:cNvPr>
          <p:cNvSpPr>
            <a:spLocks noGrp="1"/>
          </p:cNvSpPr>
          <p:nvPr>
            <p:ph type="body" sz="half" idx="2"/>
          </p:nvPr>
        </p:nvSpPr>
        <p:spPr/>
        <p:txBody>
          <a:bodyPr/>
          <a:lstStyle/>
          <a:p>
            <a:r>
              <a:rPr lang="en-CA" dirty="0"/>
              <a:t>AFFINITY MAPPING</a:t>
            </a:r>
          </a:p>
          <a:p>
            <a:endParaRPr lang="en-CA" dirty="0"/>
          </a:p>
          <a:p>
            <a:r>
              <a:rPr lang="en-CA" dirty="0"/>
              <a:t>{~4 minutes}</a:t>
            </a:r>
          </a:p>
        </p:txBody>
      </p:sp>
      <p:pic>
        <p:nvPicPr>
          <p:cNvPr id="10" name="Graphic 9" descr="Arrow: Slight curve">
            <a:extLst>
              <a:ext uri="{FF2B5EF4-FFF2-40B4-BE49-F238E27FC236}">
                <a16:creationId xmlns:a16="http://schemas.microsoft.com/office/drawing/2014/main" id="{6C438919-D1C9-46C0-9D6C-C449E50B37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8303" y="1684265"/>
            <a:ext cx="1614055" cy="1614055"/>
          </a:xfrm>
          <a:prstGeom prst="rect">
            <a:avLst/>
          </a:prstGeom>
        </p:spPr>
      </p:pic>
      <p:pic>
        <p:nvPicPr>
          <p:cNvPr id="20" name="Graphic 19" descr="Arrow: Slight curve">
            <a:extLst>
              <a:ext uri="{FF2B5EF4-FFF2-40B4-BE49-F238E27FC236}">
                <a16:creationId xmlns:a16="http://schemas.microsoft.com/office/drawing/2014/main" id="{94363824-CE3D-4D34-8AAC-25BE576A0C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78020" y="3924498"/>
            <a:ext cx="1614055" cy="1614055"/>
          </a:xfrm>
          <a:prstGeom prst="rect">
            <a:avLst/>
          </a:prstGeom>
        </p:spPr>
      </p:pic>
      <p:sp>
        <p:nvSpPr>
          <p:cNvPr id="26" name="Text Box 24">
            <a:extLst>
              <a:ext uri="{FF2B5EF4-FFF2-40B4-BE49-F238E27FC236}">
                <a16:creationId xmlns:a16="http://schemas.microsoft.com/office/drawing/2014/main" id="{4617EE3C-BFE0-4BAE-B76C-DDEBE3897599}"/>
              </a:ext>
            </a:extLst>
          </p:cNvPr>
          <p:cNvSpPr txBox="1"/>
          <p:nvPr/>
        </p:nvSpPr>
        <p:spPr>
          <a:xfrm>
            <a:off x="6982359" y="2019589"/>
            <a:ext cx="1614056" cy="943408"/>
          </a:xfrm>
          <a:prstGeom prst="rect">
            <a:avLst/>
          </a:prstGeom>
          <a:solidFill>
            <a:schemeClr val="accent3">
              <a:lumMod val="60000"/>
              <a:lumOff val="40000"/>
            </a:schemeClr>
          </a:solidFill>
          <a:ln>
            <a:solidFill>
              <a:schemeClr val="lt1"/>
            </a:solidFill>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45000"/>
              </a:lnSpc>
              <a:spcAft>
                <a:spcPts val="800"/>
              </a:spcAft>
            </a:pPr>
            <a:r>
              <a:rPr lang="en-CA" sz="3600" b="1" dirty="0">
                <a:effectLst/>
                <a:ea typeface="Roboto" panose="02000000000000000000" pitchFamily="2" charset="0"/>
                <a:cs typeface="Times New Roman" panose="02020603050405020304" pitchFamily="18" charset="0"/>
              </a:rPr>
              <a:t>pre</a:t>
            </a:r>
            <a:endParaRPr lang="en-CA" sz="500" dirty="0">
              <a:effectLst/>
              <a:ea typeface="Roboto" panose="02000000000000000000" pitchFamily="2" charset="0"/>
              <a:cs typeface="Times New Roman" panose="02020603050405020304" pitchFamily="18" charset="0"/>
            </a:endParaRPr>
          </a:p>
        </p:txBody>
      </p:sp>
      <p:sp>
        <p:nvSpPr>
          <p:cNvPr id="28" name="Text Box 24">
            <a:extLst>
              <a:ext uri="{FF2B5EF4-FFF2-40B4-BE49-F238E27FC236}">
                <a16:creationId xmlns:a16="http://schemas.microsoft.com/office/drawing/2014/main" id="{2DA41D42-4A13-48B0-A548-21B76374FD7E}"/>
              </a:ext>
            </a:extLst>
          </p:cNvPr>
          <p:cNvSpPr txBox="1"/>
          <p:nvPr/>
        </p:nvSpPr>
        <p:spPr>
          <a:xfrm>
            <a:off x="6992075" y="4259822"/>
            <a:ext cx="1614056" cy="943408"/>
          </a:xfrm>
          <a:prstGeom prst="rect">
            <a:avLst/>
          </a:prstGeom>
          <a:solidFill>
            <a:schemeClr val="accent3">
              <a:lumMod val="60000"/>
              <a:lumOff val="40000"/>
            </a:schemeClr>
          </a:solidFill>
          <a:ln>
            <a:solidFill>
              <a:schemeClr val="lt1"/>
            </a:solidFill>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45000"/>
              </a:lnSpc>
              <a:spcAft>
                <a:spcPts val="800"/>
              </a:spcAft>
            </a:pPr>
            <a:r>
              <a:rPr lang="en-CA" sz="3600" b="1" dirty="0">
                <a:effectLst/>
                <a:ea typeface="Roboto" panose="02000000000000000000" pitchFamily="2" charset="0"/>
                <a:cs typeface="Times New Roman" panose="02020603050405020304" pitchFamily="18" charset="0"/>
              </a:rPr>
              <a:t>post</a:t>
            </a:r>
            <a:endParaRPr lang="en-CA" sz="500" dirty="0">
              <a:effectLst/>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980145611"/>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206C6654-86A9-4745-A549-FC7B0BFF7ED9}"/>
              </a:ext>
            </a:extLst>
          </p:cNvPr>
          <p:cNvSpPr>
            <a:spLocks noGrp="1"/>
          </p:cNvSpPr>
          <p:nvPr>
            <p:ph type="title"/>
          </p:nvPr>
        </p:nvSpPr>
        <p:spPr/>
        <p:txBody>
          <a:bodyPr/>
          <a:lstStyle/>
          <a:p>
            <a:r>
              <a:rPr lang="en-CA" dirty="0"/>
              <a:t>EXAMPLES </a:t>
            </a:r>
            <a:br>
              <a:rPr lang="en-CA" dirty="0"/>
            </a:br>
            <a:r>
              <a:rPr lang="en-CA" dirty="0"/>
              <a:t>&amp; CONFIRM</a:t>
            </a:r>
          </a:p>
        </p:txBody>
      </p:sp>
      <p:sp>
        <p:nvSpPr>
          <p:cNvPr id="8" name="Content Placeholder 7">
            <a:extLst>
              <a:ext uri="{FF2B5EF4-FFF2-40B4-BE49-F238E27FC236}">
                <a16:creationId xmlns:a16="http://schemas.microsoft.com/office/drawing/2014/main" id="{D9419013-1DA3-424E-93E1-648686F7A824}"/>
              </a:ext>
            </a:extLst>
          </p:cNvPr>
          <p:cNvSpPr>
            <a:spLocks noGrp="1"/>
          </p:cNvSpPr>
          <p:nvPr>
            <p:ph idx="1"/>
          </p:nvPr>
        </p:nvSpPr>
        <p:spPr/>
        <p:txBody>
          <a:bodyPr numCol="2">
            <a:normAutofit/>
          </a:bodyPr>
          <a:lstStyle/>
          <a:p>
            <a:pPr lvl="0"/>
            <a:r>
              <a:rPr lang="en-CA" dirty="0"/>
              <a:t> </a:t>
            </a:r>
          </a:p>
        </p:txBody>
      </p:sp>
      <p:sp>
        <p:nvSpPr>
          <p:cNvPr id="4" name="Text Placeholder 3">
            <a:extLst>
              <a:ext uri="{FF2B5EF4-FFF2-40B4-BE49-F238E27FC236}">
                <a16:creationId xmlns:a16="http://schemas.microsoft.com/office/drawing/2014/main" id="{846BFD0B-CECF-4387-9876-66581D15C83B}"/>
              </a:ext>
            </a:extLst>
          </p:cNvPr>
          <p:cNvSpPr>
            <a:spLocks noGrp="1"/>
          </p:cNvSpPr>
          <p:nvPr>
            <p:ph type="body" sz="half" idx="2"/>
          </p:nvPr>
        </p:nvSpPr>
        <p:spPr/>
        <p:txBody>
          <a:bodyPr/>
          <a:lstStyle/>
          <a:p>
            <a:r>
              <a:rPr lang="en-CA" dirty="0"/>
              <a:t> </a:t>
            </a:r>
          </a:p>
        </p:txBody>
      </p:sp>
      <p:cxnSp>
        <p:nvCxnSpPr>
          <p:cNvPr id="6" name="Straight Connector 5">
            <a:extLst>
              <a:ext uri="{FF2B5EF4-FFF2-40B4-BE49-F238E27FC236}">
                <a16:creationId xmlns:a16="http://schemas.microsoft.com/office/drawing/2014/main" id="{9D0B38E1-3317-47A5-B800-9372DA9DB992}"/>
              </a:ext>
            </a:extLst>
          </p:cNvPr>
          <p:cNvCxnSpPr>
            <a:stCxn id="8" idx="1"/>
            <a:endCxn id="8" idx="3"/>
          </p:cNvCxnSpPr>
          <p:nvPr/>
        </p:nvCxnSpPr>
        <p:spPr>
          <a:xfrm>
            <a:off x="5183188" y="3955256"/>
            <a:ext cx="6172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Folded Corner 8">
            <a:extLst>
              <a:ext uri="{FF2B5EF4-FFF2-40B4-BE49-F238E27FC236}">
                <a16:creationId xmlns:a16="http://schemas.microsoft.com/office/drawing/2014/main" id="{FB5F3F82-175B-4E66-9C12-0A44D63EE243}"/>
              </a:ext>
            </a:extLst>
          </p:cNvPr>
          <p:cNvSpPr/>
          <p:nvPr/>
        </p:nvSpPr>
        <p:spPr>
          <a:xfrm rot="520822">
            <a:off x="9945616" y="2650638"/>
            <a:ext cx="1247690" cy="1050609"/>
          </a:xfrm>
          <a:prstGeom prst="foldedCorner">
            <a:avLst/>
          </a:prstGeom>
          <a:solidFill>
            <a:schemeClr val="accent5">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45000"/>
              </a:lnSpc>
              <a:spcAft>
                <a:spcPts val="800"/>
              </a:spcAft>
            </a:pPr>
            <a:r>
              <a:rPr lang="en-CA" sz="1400" b="1" dirty="0">
                <a:solidFill>
                  <a:srgbClr val="1E1919"/>
                </a:solidFill>
                <a:effectLst/>
                <a:latin typeface="MV Boli" panose="02000500030200090000" pitchFamily="2" charset="0"/>
                <a:ea typeface="Roboto" panose="02000000000000000000" pitchFamily="2" charset="0"/>
                <a:cs typeface="Times New Roman" panose="02020603050405020304" pitchFamily="18" charset="0"/>
              </a:rPr>
              <a:t>CONTRACT</a:t>
            </a:r>
            <a:endParaRPr lang="en-CA" sz="1400" dirty="0">
              <a:effectLst/>
              <a:ea typeface="Roboto" panose="02000000000000000000" pitchFamily="2" charset="0"/>
              <a:cs typeface="Times New Roman" panose="02020603050405020304" pitchFamily="18" charset="0"/>
            </a:endParaRPr>
          </a:p>
        </p:txBody>
      </p:sp>
      <p:sp>
        <p:nvSpPr>
          <p:cNvPr id="10" name="Rectangle: Folded Corner 9">
            <a:extLst>
              <a:ext uri="{FF2B5EF4-FFF2-40B4-BE49-F238E27FC236}">
                <a16:creationId xmlns:a16="http://schemas.microsoft.com/office/drawing/2014/main" id="{0CF4F453-D871-461E-9657-0C4EBFEFE8F1}"/>
              </a:ext>
            </a:extLst>
          </p:cNvPr>
          <p:cNvSpPr/>
          <p:nvPr/>
        </p:nvSpPr>
        <p:spPr>
          <a:xfrm rot="20838435">
            <a:off x="5282622" y="2021305"/>
            <a:ext cx="1308319" cy="1050609"/>
          </a:xfrm>
          <a:prstGeom prst="foldedCorner">
            <a:avLst/>
          </a:prstGeom>
          <a:solidFill>
            <a:schemeClr val="accent5">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45000"/>
              </a:lnSpc>
              <a:spcAft>
                <a:spcPts val="800"/>
              </a:spcAft>
            </a:pPr>
            <a:r>
              <a:rPr lang="en-CA" sz="1200" b="1" dirty="0">
                <a:solidFill>
                  <a:srgbClr val="1E1919"/>
                </a:solidFill>
                <a:effectLst/>
                <a:latin typeface="MV Boli" panose="02000500030200090000" pitchFamily="2" charset="0"/>
                <a:ea typeface="Roboto" panose="02000000000000000000" pitchFamily="2" charset="0"/>
                <a:cs typeface="Times New Roman" panose="02020603050405020304" pitchFamily="18" charset="0"/>
              </a:rPr>
              <a:t>REQUIREMENT</a:t>
            </a:r>
            <a:endParaRPr lang="en-CA" sz="1200" dirty="0">
              <a:effectLst/>
              <a:ea typeface="Roboto" panose="02000000000000000000" pitchFamily="2" charset="0"/>
              <a:cs typeface="Times New Roman" panose="02020603050405020304" pitchFamily="18" charset="0"/>
            </a:endParaRPr>
          </a:p>
        </p:txBody>
      </p:sp>
      <p:sp>
        <p:nvSpPr>
          <p:cNvPr id="11" name="Rectangle: Folded Corner 10">
            <a:extLst>
              <a:ext uri="{FF2B5EF4-FFF2-40B4-BE49-F238E27FC236}">
                <a16:creationId xmlns:a16="http://schemas.microsoft.com/office/drawing/2014/main" id="{A1A69C8C-0D5B-4B4D-8639-0B34BDA8E3BE}"/>
              </a:ext>
            </a:extLst>
          </p:cNvPr>
          <p:cNvSpPr/>
          <p:nvPr/>
        </p:nvSpPr>
        <p:spPr>
          <a:xfrm rot="310294">
            <a:off x="6904490" y="2616597"/>
            <a:ext cx="1247690" cy="1050609"/>
          </a:xfrm>
          <a:prstGeom prst="foldedCorner">
            <a:avLst/>
          </a:prstGeom>
          <a:solidFill>
            <a:schemeClr val="accent5">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45000"/>
              </a:lnSpc>
              <a:spcAft>
                <a:spcPts val="800"/>
              </a:spcAft>
            </a:pPr>
            <a:r>
              <a:rPr lang="en-CA" sz="1400" b="1" dirty="0">
                <a:solidFill>
                  <a:srgbClr val="1E1919"/>
                </a:solidFill>
                <a:effectLst/>
                <a:latin typeface="MV Boli" panose="02000500030200090000" pitchFamily="2" charset="0"/>
                <a:ea typeface="Roboto" panose="02000000000000000000" pitchFamily="2" charset="0"/>
                <a:cs typeface="Times New Roman" panose="02020603050405020304" pitchFamily="18" charset="0"/>
              </a:rPr>
              <a:t>ART BOARD</a:t>
            </a:r>
            <a:endParaRPr lang="en-CA" sz="1400" dirty="0">
              <a:effectLst/>
              <a:ea typeface="Roboto" panose="02000000000000000000" pitchFamily="2" charset="0"/>
              <a:cs typeface="Times New Roman" panose="02020603050405020304" pitchFamily="18" charset="0"/>
            </a:endParaRPr>
          </a:p>
        </p:txBody>
      </p:sp>
      <p:sp>
        <p:nvSpPr>
          <p:cNvPr id="12" name="Rectangle: Folded Corner 11">
            <a:extLst>
              <a:ext uri="{FF2B5EF4-FFF2-40B4-BE49-F238E27FC236}">
                <a16:creationId xmlns:a16="http://schemas.microsoft.com/office/drawing/2014/main" id="{CE6BE220-70D7-4B71-90CD-5DFAAE4DC105}"/>
              </a:ext>
            </a:extLst>
          </p:cNvPr>
          <p:cNvSpPr/>
          <p:nvPr/>
        </p:nvSpPr>
        <p:spPr>
          <a:xfrm rot="21239144">
            <a:off x="8308141" y="2082169"/>
            <a:ext cx="1308319" cy="1050609"/>
          </a:xfrm>
          <a:prstGeom prst="foldedCorner">
            <a:avLst/>
          </a:prstGeom>
          <a:solidFill>
            <a:schemeClr val="accent5">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45000"/>
              </a:lnSpc>
              <a:spcAft>
                <a:spcPts val="800"/>
              </a:spcAft>
            </a:pPr>
            <a:r>
              <a:rPr lang="en-CA" sz="1200" b="1" dirty="0">
                <a:solidFill>
                  <a:srgbClr val="1E1919"/>
                </a:solidFill>
                <a:effectLst/>
                <a:latin typeface="MV Boli" panose="02000500030200090000" pitchFamily="2" charset="0"/>
                <a:ea typeface="Roboto" panose="02000000000000000000" pitchFamily="2" charset="0"/>
                <a:cs typeface="Times New Roman" panose="02020603050405020304" pitchFamily="18" charset="0"/>
              </a:rPr>
              <a:t>TEST PLAN</a:t>
            </a:r>
            <a:endParaRPr lang="en-CA" sz="1200" dirty="0">
              <a:effectLst/>
              <a:ea typeface="Roboto" panose="02000000000000000000" pitchFamily="2" charset="0"/>
              <a:cs typeface="Times New Roman" panose="02020603050405020304" pitchFamily="18" charset="0"/>
            </a:endParaRPr>
          </a:p>
        </p:txBody>
      </p:sp>
      <p:sp>
        <p:nvSpPr>
          <p:cNvPr id="13" name="Rectangle: Folded Corner 12">
            <a:extLst>
              <a:ext uri="{FF2B5EF4-FFF2-40B4-BE49-F238E27FC236}">
                <a16:creationId xmlns:a16="http://schemas.microsoft.com/office/drawing/2014/main" id="{CF9F5AFF-EFB8-463F-8C6D-CD2D493601F6}"/>
              </a:ext>
            </a:extLst>
          </p:cNvPr>
          <p:cNvSpPr/>
          <p:nvPr/>
        </p:nvSpPr>
        <p:spPr>
          <a:xfrm rot="185946">
            <a:off x="9945146" y="4511728"/>
            <a:ext cx="1247690" cy="1050609"/>
          </a:xfrm>
          <a:prstGeom prst="foldedCorner">
            <a:avLst/>
          </a:prstGeom>
          <a:solidFill>
            <a:schemeClr val="accent5">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45000"/>
              </a:lnSpc>
              <a:spcAft>
                <a:spcPts val="800"/>
              </a:spcAft>
            </a:pPr>
            <a:r>
              <a:rPr lang="en-CA" sz="1400" b="1" dirty="0">
                <a:solidFill>
                  <a:srgbClr val="1E1919"/>
                </a:solidFill>
                <a:effectLst/>
                <a:latin typeface="MV Boli" panose="02000500030200090000" pitchFamily="2" charset="0"/>
                <a:ea typeface="Roboto" panose="02000000000000000000" pitchFamily="2" charset="0"/>
                <a:cs typeface="Times New Roman" panose="02020603050405020304" pitchFamily="18" charset="0"/>
              </a:rPr>
              <a:t>TEST RESULT</a:t>
            </a:r>
            <a:endParaRPr lang="en-CA" sz="1400" dirty="0">
              <a:effectLst/>
              <a:ea typeface="Roboto" panose="02000000000000000000" pitchFamily="2" charset="0"/>
              <a:cs typeface="Times New Roman" panose="02020603050405020304" pitchFamily="18" charset="0"/>
            </a:endParaRPr>
          </a:p>
        </p:txBody>
      </p:sp>
      <p:sp>
        <p:nvSpPr>
          <p:cNvPr id="14" name="Rectangle: Folded Corner 13">
            <a:extLst>
              <a:ext uri="{FF2B5EF4-FFF2-40B4-BE49-F238E27FC236}">
                <a16:creationId xmlns:a16="http://schemas.microsoft.com/office/drawing/2014/main" id="{78AFAF03-81EC-45DA-88CD-AC316EF61D3A}"/>
              </a:ext>
            </a:extLst>
          </p:cNvPr>
          <p:cNvSpPr/>
          <p:nvPr/>
        </p:nvSpPr>
        <p:spPr>
          <a:xfrm>
            <a:off x="5324393" y="4700344"/>
            <a:ext cx="1308319" cy="1050609"/>
          </a:xfrm>
          <a:prstGeom prst="foldedCorner">
            <a:avLst/>
          </a:prstGeom>
          <a:solidFill>
            <a:schemeClr val="accent5">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45000"/>
              </a:lnSpc>
              <a:spcAft>
                <a:spcPts val="800"/>
              </a:spcAft>
            </a:pPr>
            <a:r>
              <a:rPr lang="en-CA" sz="1200" b="1" dirty="0">
                <a:solidFill>
                  <a:srgbClr val="1E1919"/>
                </a:solidFill>
                <a:effectLst/>
                <a:latin typeface="MV Boli" panose="02000500030200090000" pitchFamily="2" charset="0"/>
                <a:ea typeface="Roboto" panose="02000000000000000000" pitchFamily="2" charset="0"/>
                <a:cs typeface="Times New Roman" panose="02020603050405020304" pitchFamily="18" charset="0"/>
              </a:rPr>
              <a:t>INSTALLATION GUIDE</a:t>
            </a:r>
            <a:endParaRPr lang="en-CA" sz="1200" dirty="0">
              <a:effectLst/>
              <a:ea typeface="Roboto" panose="02000000000000000000" pitchFamily="2" charset="0"/>
              <a:cs typeface="Times New Roman" panose="02020603050405020304" pitchFamily="18" charset="0"/>
            </a:endParaRPr>
          </a:p>
        </p:txBody>
      </p:sp>
      <p:sp>
        <p:nvSpPr>
          <p:cNvPr id="15" name="Rectangle: Folded Corner 14">
            <a:extLst>
              <a:ext uri="{FF2B5EF4-FFF2-40B4-BE49-F238E27FC236}">
                <a16:creationId xmlns:a16="http://schemas.microsoft.com/office/drawing/2014/main" id="{C069B267-C089-4E2E-914A-9C24E6545A61}"/>
              </a:ext>
            </a:extLst>
          </p:cNvPr>
          <p:cNvSpPr/>
          <p:nvPr/>
        </p:nvSpPr>
        <p:spPr>
          <a:xfrm rot="20647348">
            <a:off x="6893830" y="4425854"/>
            <a:ext cx="1247690" cy="1050609"/>
          </a:xfrm>
          <a:prstGeom prst="foldedCorner">
            <a:avLst/>
          </a:prstGeom>
          <a:solidFill>
            <a:schemeClr val="accent5">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45000"/>
              </a:lnSpc>
              <a:spcAft>
                <a:spcPts val="800"/>
              </a:spcAft>
            </a:pPr>
            <a:r>
              <a:rPr lang="en-CA" sz="1400" b="1" dirty="0">
                <a:solidFill>
                  <a:srgbClr val="1E1919"/>
                </a:solidFill>
                <a:latin typeface="MV Boli" panose="02000500030200090000" pitchFamily="2" charset="0"/>
                <a:ea typeface="Roboto" panose="02000000000000000000" pitchFamily="2" charset="0"/>
                <a:cs typeface="Times New Roman" panose="02020603050405020304" pitchFamily="18" charset="0"/>
              </a:rPr>
              <a:t>USAGE GUIDE</a:t>
            </a:r>
            <a:endParaRPr lang="en-CA" sz="1400" dirty="0">
              <a:effectLst/>
              <a:ea typeface="Roboto" panose="02000000000000000000" pitchFamily="2" charset="0"/>
              <a:cs typeface="Times New Roman" panose="02020603050405020304" pitchFamily="18" charset="0"/>
            </a:endParaRPr>
          </a:p>
        </p:txBody>
      </p:sp>
      <p:sp>
        <p:nvSpPr>
          <p:cNvPr id="16" name="Rectangle: Folded Corner 15">
            <a:extLst>
              <a:ext uri="{FF2B5EF4-FFF2-40B4-BE49-F238E27FC236}">
                <a16:creationId xmlns:a16="http://schemas.microsoft.com/office/drawing/2014/main" id="{694A7B43-B3AD-4C72-BC5C-E97F28374BE2}"/>
              </a:ext>
            </a:extLst>
          </p:cNvPr>
          <p:cNvSpPr/>
          <p:nvPr/>
        </p:nvSpPr>
        <p:spPr>
          <a:xfrm rot="947025">
            <a:off x="8394912" y="4215097"/>
            <a:ext cx="1308319" cy="1050609"/>
          </a:xfrm>
          <a:prstGeom prst="foldedCorner">
            <a:avLst/>
          </a:prstGeom>
          <a:solidFill>
            <a:schemeClr val="accent5">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45000"/>
              </a:lnSpc>
              <a:spcAft>
                <a:spcPts val="800"/>
              </a:spcAft>
            </a:pPr>
            <a:r>
              <a:rPr lang="en-CA" sz="1200" b="1" dirty="0">
                <a:solidFill>
                  <a:srgbClr val="1E1919"/>
                </a:solidFill>
                <a:effectLst/>
                <a:latin typeface="MV Boli" panose="02000500030200090000" pitchFamily="2" charset="0"/>
                <a:ea typeface="Roboto" panose="02000000000000000000" pitchFamily="2" charset="0"/>
                <a:cs typeface="Times New Roman" panose="02020603050405020304" pitchFamily="18" charset="0"/>
              </a:rPr>
              <a:t>SOURCE CODE</a:t>
            </a:r>
            <a:endParaRPr lang="en-CA" sz="1200" dirty="0">
              <a:effectLst/>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1647642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8220-120C-4BB4-B03D-FBBB0FB21A1F}"/>
              </a:ext>
            </a:extLst>
          </p:cNvPr>
          <p:cNvSpPr>
            <a:spLocks noGrp="1"/>
          </p:cNvSpPr>
          <p:nvPr>
            <p:ph type="title"/>
          </p:nvPr>
        </p:nvSpPr>
        <p:spPr/>
        <p:txBody>
          <a:bodyPr/>
          <a:lstStyle/>
          <a:p>
            <a:r>
              <a:rPr lang="en-CA" dirty="0"/>
              <a:t>4.</a:t>
            </a:r>
          </a:p>
        </p:txBody>
      </p:sp>
      <p:sp>
        <p:nvSpPr>
          <p:cNvPr id="6" name="Content Placeholder 5">
            <a:extLst>
              <a:ext uri="{FF2B5EF4-FFF2-40B4-BE49-F238E27FC236}">
                <a16:creationId xmlns:a16="http://schemas.microsoft.com/office/drawing/2014/main" id="{64AC16B3-5996-462B-8377-1484398D7A9C}"/>
              </a:ext>
            </a:extLst>
          </p:cNvPr>
          <p:cNvSpPr>
            <a:spLocks noGrp="1"/>
          </p:cNvSpPr>
          <p:nvPr>
            <p:ph idx="1"/>
          </p:nvPr>
        </p:nvSpPr>
        <p:spPr/>
        <p:txBody>
          <a:bodyPr/>
          <a:lstStyle/>
          <a:p>
            <a:pPr lvl="0"/>
            <a:r>
              <a:rPr lang="en-CA" dirty="0"/>
              <a:t>Documents which inform decisions leading up to a Point of Implementation are kept:</a:t>
            </a:r>
          </a:p>
          <a:p>
            <a:pPr lvl="1"/>
            <a:r>
              <a:rPr lang="en-CA" dirty="0"/>
              <a:t>Lightweight</a:t>
            </a:r>
          </a:p>
          <a:p>
            <a:pPr lvl="1"/>
            <a:r>
              <a:rPr lang="en-CA" dirty="0"/>
              <a:t>Disposable</a:t>
            </a:r>
          </a:p>
          <a:p>
            <a:pPr lvl="1"/>
            <a:endParaRPr lang="en-CA" dirty="0"/>
          </a:p>
          <a:p>
            <a:endParaRPr lang="en-CA" dirty="0"/>
          </a:p>
        </p:txBody>
      </p:sp>
      <p:sp>
        <p:nvSpPr>
          <p:cNvPr id="4" name="Text Placeholder 3">
            <a:extLst>
              <a:ext uri="{FF2B5EF4-FFF2-40B4-BE49-F238E27FC236}">
                <a16:creationId xmlns:a16="http://schemas.microsoft.com/office/drawing/2014/main" id="{846BFD0B-CECF-4387-9876-66581D15C83B}"/>
              </a:ext>
            </a:extLst>
          </p:cNvPr>
          <p:cNvSpPr>
            <a:spLocks noGrp="1"/>
          </p:cNvSpPr>
          <p:nvPr>
            <p:ph type="body" sz="half" idx="2"/>
          </p:nvPr>
        </p:nvSpPr>
        <p:spPr/>
        <p:txBody>
          <a:bodyPr/>
          <a:lstStyle/>
          <a:p>
            <a:r>
              <a:rPr lang="en-CA" dirty="0"/>
              <a:t>CONCEPT: PRE</a:t>
            </a:r>
          </a:p>
        </p:txBody>
      </p:sp>
      <p:graphicFrame>
        <p:nvGraphicFramePr>
          <p:cNvPr id="13" name="Diagram 12">
            <a:extLst>
              <a:ext uri="{FF2B5EF4-FFF2-40B4-BE49-F238E27FC236}">
                <a16:creationId xmlns:a16="http://schemas.microsoft.com/office/drawing/2014/main" id="{5E85C7FB-0343-4D4E-B170-C489087137E2}"/>
              </a:ext>
            </a:extLst>
          </p:cNvPr>
          <p:cNvGraphicFramePr/>
          <p:nvPr>
            <p:extLst>
              <p:ext uri="{D42A27DB-BD31-4B8C-83A1-F6EECF244321}">
                <p14:modId xmlns:p14="http://schemas.microsoft.com/office/powerpoint/2010/main" val="3724244836"/>
              </p:ext>
            </p:extLst>
          </p:nvPr>
        </p:nvGraphicFramePr>
        <p:xfrm>
          <a:off x="5112048" y="3429000"/>
          <a:ext cx="6240164" cy="2511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3168067"/>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CB55D8A-6F72-4437-AF03-351CBA544128}"/>
              </a:ext>
            </a:extLst>
          </p:cNvPr>
          <p:cNvSpPr>
            <a:spLocks noGrp="1"/>
          </p:cNvSpPr>
          <p:nvPr>
            <p:ph type="title"/>
          </p:nvPr>
        </p:nvSpPr>
        <p:spPr/>
        <p:txBody>
          <a:bodyPr/>
          <a:lstStyle/>
          <a:p>
            <a:r>
              <a:rPr lang="en-CA" dirty="0"/>
              <a:t>CONCEPT: POST</a:t>
            </a:r>
          </a:p>
        </p:txBody>
      </p:sp>
      <p:sp>
        <p:nvSpPr>
          <p:cNvPr id="6" name="Content Placeholder 5">
            <a:extLst>
              <a:ext uri="{FF2B5EF4-FFF2-40B4-BE49-F238E27FC236}">
                <a16:creationId xmlns:a16="http://schemas.microsoft.com/office/drawing/2014/main" id="{64AC16B3-5996-462B-8377-1484398D7A9C}"/>
              </a:ext>
            </a:extLst>
          </p:cNvPr>
          <p:cNvSpPr>
            <a:spLocks noGrp="1"/>
          </p:cNvSpPr>
          <p:nvPr>
            <p:ph idx="1"/>
          </p:nvPr>
        </p:nvSpPr>
        <p:spPr/>
        <p:txBody>
          <a:bodyPr/>
          <a:lstStyle/>
          <a:p>
            <a:pPr lvl="0"/>
            <a:r>
              <a:rPr lang="en-US" dirty="0"/>
              <a:t>Documents which record the condition of the Product at a Point of Implementation are to be kept:</a:t>
            </a:r>
          </a:p>
          <a:p>
            <a:pPr lvl="1"/>
            <a:r>
              <a:rPr lang="en-US" dirty="0"/>
              <a:t>Version-controlled with the Increment</a:t>
            </a:r>
          </a:p>
          <a:p>
            <a:pPr lvl="1"/>
            <a:r>
              <a:rPr lang="en-US" dirty="0"/>
              <a:t>User-centric/audience-specific</a:t>
            </a:r>
          </a:p>
        </p:txBody>
      </p:sp>
      <p:sp>
        <p:nvSpPr>
          <p:cNvPr id="5" name="Text Placeholder 4">
            <a:extLst>
              <a:ext uri="{FF2B5EF4-FFF2-40B4-BE49-F238E27FC236}">
                <a16:creationId xmlns:a16="http://schemas.microsoft.com/office/drawing/2014/main" id="{D54D8E08-2E10-4796-9DE9-4790F0785CF6}"/>
              </a:ext>
            </a:extLst>
          </p:cNvPr>
          <p:cNvSpPr>
            <a:spLocks noGrp="1"/>
          </p:cNvSpPr>
          <p:nvPr>
            <p:ph type="body" sz="half" idx="2"/>
          </p:nvPr>
        </p:nvSpPr>
        <p:spPr/>
        <p:txBody>
          <a:bodyPr/>
          <a:lstStyle/>
          <a:p>
            <a:r>
              <a:rPr lang="en-CA" dirty="0"/>
              <a:t> </a:t>
            </a:r>
          </a:p>
        </p:txBody>
      </p:sp>
    </p:spTree>
    <p:extLst>
      <p:ext uri="{BB962C8B-B14F-4D97-AF65-F5344CB8AC3E}">
        <p14:creationId xmlns:p14="http://schemas.microsoft.com/office/powerpoint/2010/main" val="2480923333"/>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8220-120C-4BB4-B03D-FBBB0FB21A1F}"/>
              </a:ext>
            </a:extLst>
          </p:cNvPr>
          <p:cNvSpPr>
            <a:spLocks noGrp="1"/>
          </p:cNvSpPr>
          <p:nvPr>
            <p:ph type="title"/>
          </p:nvPr>
        </p:nvSpPr>
        <p:spPr/>
        <p:txBody>
          <a:bodyPr/>
          <a:lstStyle/>
          <a:p>
            <a:r>
              <a:rPr lang="en-CA" dirty="0"/>
              <a:t>5.</a:t>
            </a:r>
          </a:p>
        </p:txBody>
      </p:sp>
      <p:pic>
        <p:nvPicPr>
          <p:cNvPr id="9" name="Content Placeholder 8">
            <a:extLst>
              <a:ext uri="{FF2B5EF4-FFF2-40B4-BE49-F238E27FC236}">
                <a16:creationId xmlns:a16="http://schemas.microsoft.com/office/drawing/2014/main" id="{CB43A2A5-FB2F-4EE8-832F-2BEBC64858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775369" y="1357593"/>
            <a:ext cx="6028036" cy="4511395"/>
          </a:xfrm>
          <a:effectLst>
            <a:outerShdw blurRad="50800" dist="38100" dir="2700000" algn="tl" rotWithShape="0">
              <a:prstClr val="black">
                <a:alpha val="40000"/>
              </a:prstClr>
            </a:outerShdw>
          </a:effectLst>
        </p:spPr>
      </p:pic>
      <p:sp>
        <p:nvSpPr>
          <p:cNvPr id="4" name="Text Placeholder 3">
            <a:extLst>
              <a:ext uri="{FF2B5EF4-FFF2-40B4-BE49-F238E27FC236}">
                <a16:creationId xmlns:a16="http://schemas.microsoft.com/office/drawing/2014/main" id="{846BFD0B-CECF-4387-9876-66581D15C83B}"/>
              </a:ext>
            </a:extLst>
          </p:cNvPr>
          <p:cNvSpPr>
            <a:spLocks noGrp="1"/>
          </p:cNvSpPr>
          <p:nvPr>
            <p:ph type="body" sz="half" idx="2"/>
          </p:nvPr>
        </p:nvSpPr>
        <p:spPr/>
        <p:txBody>
          <a:bodyPr/>
          <a:lstStyle/>
          <a:p>
            <a:r>
              <a:rPr lang="en-CA" dirty="0"/>
              <a:t>QUADRANTS EXPLAINED</a:t>
            </a:r>
          </a:p>
        </p:txBody>
      </p:sp>
      <p:sp>
        <p:nvSpPr>
          <p:cNvPr id="6" name="Rectangle 5">
            <a:extLst>
              <a:ext uri="{FF2B5EF4-FFF2-40B4-BE49-F238E27FC236}">
                <a16:creationId xmlns:a16="http://schemas.microsoft.com/office/drawing/2014/main" id="{553F46D3-3038-4C3E-9230-A855CA08757F}"/>
              </a:ext>
            </a:extLst>
          </p:cNvPr>
          <p:cNvSpPr/>
          <p:nvPr/>
        </p:nvSpPr>
        <p:spPr>
          <a:xfrm rot="177607">
            <a:off x="8374184" y="3911506"/>
            <a:ext cx="2793534" cy="2260832"/>
          </a:xfrm>
          <a:prstGeom prst="rect">
            <a:avLst/>
          </a:prstGeom>
          <a:ln w="25400">
            <a:solidFill>
              <a:schemeClr val="accent3"/>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CA" b="1" cap="small" dirty="0">
                <a:solidFill>
                  <a:schemeClr val="accent2"/>
                </a:solidFill>
                <a:latin typeface="+mj-lt"/>
              </a:rPr>
              <a:t>Hand-off</a:t>
            </a:r>
            <a:br>
              <a:rPr lang="en-CA" b="1" cap="small" dirty="0">
                <a:solidFill>
                  <a:schemeClr val="accent2"/>
                </a:solidFill>
                <a:latin typeface="+mj-lt"/>
              </a:rPr>
            </a:br>
            <a:r>
              <a:rPr lang="en-CA" b="1" cap="small" dirty="0">
                <a:solidFill>
                  <a:schemeClr val="accent2"/>
                </a:solidFill>
                <a:latin typeface="+mj-lt"/>
              </a:rPr>
              <a:t>Documents</a:t>
            </a:r>
            <a:br>
              <a:rPr lang="en-CA" b="1" cap="small" dirty="0">
                <a:solidFill>
                  <a:schemeClr val="accent2"/>
                </a:solidFill>
              </a:rPr>
            </a:br>
            <a:endParaRPr lang="en-CA" sz="1400" b="1" cap="small" dirty="0">
              <a:solidFill>
                <a:schemeClr val="accent2"/>
              </a:solidFill>
            </a:endParaRPr>
          </a:p>
          <a:p>
            <a:pPr marL="742950" lvl="1" indent="-285750">
              <a:buFont typeface="Arial" panose="020B0604020202020204" pitchFamily="34" charset="0"/>
              <a:buChar char="•"/>
            </a:pPr>
            <a:r>
              <a:rPr lang="en-CA" sz="1400" b="1" dirty="0"/>
              <a:t>Version-controlled with the increment</a:t>
            </a:r>
          </a:p>
          <a:p>
            <a:pPr marL="742950" lvl="1" indent="-285750">
              <a:buFont typeface="Arial" panose="020B0604020202020204" pitchFamily="34" charset="0"/>
              <a:buChar char="•"/>
            </a:pPr>
            <a:r>
              <a:rPr lang="en-CA" sz="1400" b="1" dirty="0"/>
              <a:t>User-centric &amp; Audience-specific</a:t>
            </a:r>
            <a:endParaRPr lang="en-CA" sz="1400" dirty="0"/>
          </a:p>
        </p:txBody>
      </p:sp>
      <p:sp>
        <p:nvSpPr>
          <p:cNvPr id="12" name="Rectangle 11">
            <a:extLst>
              <a:ext uri="{FF2B5EF4-FFF2-40B4-BE49-F238E27FC236}">
                <a16:creationId xmlns:a16="http://schemas.microsoft.com/office/drawing/2014/main" id="{90390D3B-7322-4333-82E5-1F9E053E17CB}"/>
              </a:ext>
            </a:extLst>
          </p:cNvPr>
          <p:cNvSpPr/>
          <p:nvPr/>
        </p:nvSpPr>
        <p:spPr>
          <a:xfrm rot="21314136">
            <a:off x="4537378" y="3769707"/>
            <a:ext cx="2793534" cy="2260832"/>
          </a:xfrm>
          <a:prstGeom prst="rect">
            <a:avLst/>
          </a:prstGeom>
          <a:ln w="25400">
            <a:solidFill>
              <a:schemeClr val="accent3"/>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CA" b="1" cap="small" dirty="0" err="1">
                <a:solidFill>
                  <a:schemeClr val="accent2"/>
                </a:solidFill>
                <a:latin typeface="+mj-lt"/>
              </a:rPr>
              <a:t>Releaseable</a:t>
            </a:r>
            <a:br>
              <a:rPr lang="en-CA" b="1" cap="small" dirty="0">
                <a:solidFill>
                  <a:schemeClr val="accent2"/>
                </a:solidFill>
                <a:latin typeface="+mj-lt"/>
              </a:rPr>
            </a:br>
            <a:r>
              <a:rPr lang="en-CA" b="1" cap="small" dirty="0">
                <a:solidFill>
                  <a:schemeClr val="accent2"/>
                </a:solidFill>
                <a:latin typeface="+mj-lt"/>
              </a:rPr>
              <a:t>Documents</a:t>
            </a:r>
            <a:br>
              <a:rPr lang="en-CA" b="1" cap="small" dirty="0">
                <a:solidFill>
                  <a:schemeClr val="accent2"/>
                </a:solidFill>
              </a:rPr>
            </a:br>
            <a:endParaRPr lang="en-CA" sz="1400" b="1" cap="small" dirty="0">
              <a:solidFill>
                <a:schemeClr val="accent2"/>
              </a:solidFill>
            </a:endParaRPr>
          </a:p>
          <a:p>
            <a:pPr marL="742950" lvl="1" indent="-285750">
              <a:buFont typeface="Arial" panose="020B0604020202020204" pitchFamily="34" charset="0"/>
              <a:buChar char="•"/>
            </a:pPr>
            <a:r>
              <a:rPr lang="en-CA" sz="1400" b="1" dirty="0"/>
              <a:t>Version-controlled with the increment</a:t>
            </a:r>
          </a:p>
          <a:p>
            <a:pPr marL="742950" lvl="1" indent="-285750">
              <a:buFont typeface="Arial" panose="020B0604020202020204" pitchFamily="34" charset="0"/>
              <a:buChar char="•"/>
            </a:pPr>
            <a:r>
              <a:rPr lang="en-CA" sz="1400" b="1" dirty="0"/>
              <a:t>User-centric &amp; Audience-specific</a:t>
            </a:r>
            <a:endParaRPr lang="en-CA" sz="1400" dirty="0"/>
          </a:p>
        </p:txBody>
      </p:sp>
      <p:sp>
        <p:nvSpPr>
          <p:cNvPr id="13" name="Rectangle 12">
            <a:extLst>
              <a:ext uri="{FF2B5EF4-FFF2-40B4-BE49-F238E27FC236}">
                <a16:creationId xmlns:a16="http://schemas.microsoft.com/office/drawing/2014/main" id="{CB77DE6F-8848-40EC-BE8C-6E8715170963}"/>
              </a:ext>
            </a:extLst>
          </p:cNvPr>
          <p:cNvSpPr/>
          <p:nvPr/>
        </p:nvSpPr>
        <p:spPr>
          <a:xfrm>
            <a:off x="8221956" y="1092690"/>
            <a:ext cx="2793534" cy="2260832"/>
          </a:xfrm>
          <a:prstGeom prst="rect">
            <a:avLst/>
          </a:prstGeom>
          <a:ln w="25400">
            <a:solidFill>
              <a:schemeClr val="accent3"/>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CA" b="1" cap="small" dirty="0">
                <a:solidFill>
                  <a:schemeClr val="accent2"/>
                </a:solidFill>
                <a:latin typeface="+mj-lt"/>
              </a:rPr>
              <a:t>Work-In-progress</a:t>
            </a:r>
            <a:br>
              <a:rPr lang="en-CA" b="1" cap="small" dirty="0">
                <a:solidFill>
                  <a:schemeClr val="accent2"/>
                </a:solidFill>
                <a:latin typeface="+mj-lt"/>
              </a:rPr>
            </a:br>
            <a:r>
              <a:rPr lang="en-CA" b="1" cap="small" dirty="0">
                <a:solidFill>
                  <a:schemeClr val="accent2"/>
                </a:solidFill>
                <a:latin typeface="+mj-lt"/>
              </a:rPr>
              <a:t>Documents</a:t>
            </a:r>
          </a:p>
          <a:p>
            <a:pPr algn="ctr"/>
            <a:endParaRPr lang="en-CA" sz="1200" b="1" cap="small" dirty="0">
              <a:solidFill>
                <a:schemeClr val="accent2"/>
              </a:solidFill>
            </a:endParaRPr>
          </a:p>
          <a:p>
            <a:pPr marL="742950" lvl="1" indent="-285750">
              <a:buFont typeface="Arial" panose="020B0604020202020204" pitchFamily="34" charset="0"/>
              <a:buChar char="•"/>
            </a:pPr>
            <a:r>
              <a:rPr lang="en-CA" sz="1400" b="1" dirty="0"/>
              <a:t>Lightweight</a:t>
            </a:r>
            <a:endParaRPr lang="en-CA" sz="1400" dirty="0"/>
          </a:p>
          <a:p>
            <a:pPr marL="742950" lvl="1" indent="-285750">
              <a:buFont typeface="Arial" panose="020B0604020202020204" pitchFamily="34" charset="0"/>
              <a:buChar char="•"/>
            </a:pPr>
            <a:r>
              <a:rPr lang="en-CA" sz="1400" b="1" dirty="0"/>
              <a:t>Disposable</a:t>
            </a:r>
            <a:endParaRPr lang="en-CA" sz="2800" dirty="0"/>
          </a:p>
        </p:txBody>
      </p:sp>
      <p:sp>
        <p:nvSpPr>
          <p:cNvPr id="14" name="Rectangle 13">
            <a:extLst>
              <a:ext uri="{FF2B5EF4-FFF2-40B4-BE49-F238E27FC236}">
                <a16:creationId xmlns:a16="http://schemas.microsoft.com/office/drawing/2014/main" id="{8D9B3F2B-D941-4A4A-AF51-A0954511AB56}"/>
              </a:ext>
            </a:extLst>
          </p:cNvPr>
          <p:cNvSpPr/>
          <p:nvPr/>
        </p:nvSpPr>
        <p:spPr>
          <a:xfrm rot="21379224">
            <a:off x="4752015" y="1140687"/>
            <a:ext cx="2793534" cy="2260832"/>
          </a:xfrm>
          <a:prstGeom prst="rect">
            <a:avLst/>
          </a:prstGeom>
          <a:ln w="25400">
            <a:solidFill>
              <a:schemeClr val="accent3"/>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CA" b="1" cap="small" dirty="0">
                <a:solidFill>
                  <a:schemeClr val="accent2"/>
                </a:solidFill>
                <a:latin typeface="+mj-lt"/>
              </a:rPr>
              <a:t>Planning</a:t>
            </a:r>
            <a:br>
              <a:rPr lang="en-CA" b="1" cap="small" dirty="0">
                <a:solidFill>
                  <a:schemeClr val="accent2"/>
                </a:solidFill>
                <a:latin typeface="+mj-lt"/>
              </a:rPr>
            </a:br>
            <a:r>
              <a:rPr lang="en-CA" b="1" cap="small" dirty="0">
                <a:solidFill>
                  <a:schemeClr val="accent2"/>
                </a:solidFill>
                <a:latin typeface="+mj-lt"/>
              </a:rPr>
              <a:t>Documents</a:t>
            </a:r>
            <a:br>
              <a:rPr lang="en-CA" b="1" cap="small" dirty="0">
                <a:solidFill>
                  <a:schemeClr val="accent2"/>
                </a:solidFill>
              </a:rPr>
            </a:br>
            <a:endParaRPr lang="en-CA" sz="1400" b="1" cap="small" dirty="0">
              <a:solidFill>
                <a:schemeClr val="accent2"/>
              </a:solidFill>
            </a:endParaRPr>
          </a:p>
          <a:p>
            <a:pPr marL="742950" lvl="1" indent="-285750">
              <a:buFont typeface="Arial" panose="020B0604020202020204" pitchFamily="34" charset="0"/>
              <a:buChar char="•"/>
            </a:pPr>
            <a:r>
              <a:rPr lang="en-CA" sz="1400" b="1" dirty="0"/>
              <a:t>Lightweight</a:t>
            </a:r>
            <a:endParaRPr lang="en-CA" sz="1400" dirty="0"/>
          </a:p>
          <a:p>
            <a:pPr marL="742950" lvl="1" indent="-285750">
              <a:buFont typeface="Arial" panose="020B0604020202020204" pitchFamily="34" charset="0"/>
              <a:buChar char="•"/>
            </a:pPr>
            <a:r>
              <a:rPr lang="en-CA" sz="1400" b="1" dirty="0"/>
              <a:t>Disposable</a:t>
            </a:r>
            <a:endParaRPr lang="en-CA" sz="1400" dirty="0"/>
          </a:p>
        </p:txBody>
      </p:sp>
    </p:spTree>
    <p:extLst>
      <p:ext uri="{BB962C8B-B14F-4D97-AF65-F5344CB8AC3E}">
        <p14:creationId xmlns:p14="http://schemas.microsoft.com/office/powerpoint/2010/main" val="1002167915"/>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8220-120C-4BB4-B03D-FBBB0FB21A1F}"/>
              </a:ext>
            </a:extLst>
          </p:cNvPr>
          <p:cNvSpPr>
            <a:spLocks noGrp="1"/>
          </p:cNvSpPr>
          <p:nvPr>
            <p:ph type="title"/>
          </p:nvPr>
        </p:nvSpPr>
        <p:spPr/>
        <p:txBody>
          <a:bodyPr/>
          <a:lstStyle/>
          <a:p>
            <a:r>
              <a:rPr lang="en-CA" dirty="0"/>
              <a:t>6.</a:t>
            </a:r>
          </a:p>
        </p:txBody>
      </p:sp>
      <p:sp>
        <p:nvSpPr>
          <p:cNvPr id="8" name="Content Placeholder 7">
            <a:extLst>
              <a:ext uri="{FF2B5EF4-FFF2-40B4-BE49-F238E27FC236}">
                <a16:creationId xmlns:a16="http://schemas.microsoft.com/office/drawing/2014/main" id="{4317CA4B-1A5C-452D-9780-A62A38382F13}"/>
              </a:ext>
            </a:extLst>
          </p:cNvPr>
          <p:cNvSpPr>
            <a:spLocks noGrp="1"/>
          </p:cNvSpPr>
          <p:nvPr>
            <p:ph idx="1"/>
          </p:nvPr>
        </p:nvSpPr>
        <p:spPr/>
        <p:txBody>
          <a:bodyPr>
            <a:normAutofit lnSpcReduction="10000"/>
          </a:bodyPr>
          <a:lstStyle/>
          <a:p>
            <a:r>
              <a:rPr lang="en-US" dirty="0"/>
              <a:t>Move stickies into appropriate quadrants based on whether they are:</a:t>
            </a:r>
          </a:p>
          <a:p>
            <a:pPr lvl="1"/>
            <a:r>
              <a:rPr lang="en-US" dirty="0"/>
              <a:t>Planning Docs</a:t>
            </a:r>
          </a:p>
          <a:p>
            <a:pPr lvl="1"/>
            <a:r>
              <a:rPr lang="en-US" dirty="0"/>
              <a:t>WIP Docs</a:t>
            </a:r>
          </a:p>
          <a:p>
            <a:pPr lvl="1"/>
            <a:r>
              <a:rPr lang="en-US" dirty="0"/>
              <a:t>Releasable Docs</a:t>
            </a:r>
          </a:p>
          <a:p>
            <a:pPr lvl="1"/>
            <a:r>
              <a:rPr lang="en-US" dirty="0"/>
              <a:t>Hand-off Docs</a:t>
            </a:r>
          </a:p>
          <a:p>
            <a:pPr lvl="1"/>
            <a:endParaRPr lang="en-US" dirty="0"/>
          </a:p>
          <a:p>
            <a:r>
              <a:rPr lang="en-US" dirty="0"/>
              <a:t>For each: destroy the sticky note if you cannot figure out a way to meet the quality criteria.</a:t>
            </a:r>
          </a:p>
        </p:txBody>
      </p:sp>
      <p:sp>
        <p:nvSpPr>
          <p:cNvPr id="4" name="Text Placeholder 3">
            <a:extLst>
              <a:ext uri="{FF2B5EF4-FFF2-40B4-BE49-F238E27FC236}">
                <a16:creationId xmlns:a16="http://schemas.microsoft.com/office/drawing/2014/main" id="{846BFD0B-CECF-4387-9876-66581D15C83B}"/>
              </a:ext>
            </a:extLst>
          </p:cNvPr>
          <p:cNvSpPr>
            <a:spLocks noGrp="1"/>
          </p:cNvSpPr>
          <p:nvPr>
            <p:ph type="body" sz="half" idx="2"/>
          </p:nvPr>
        </p:nvSpPr>
        <p:spPr/>
        <p:txBody>
          <a:bodyPr/>
          <a:lstStyle/>
          <a:p>
            <a:r>
              <a:rPr lang="en-CA" dirty="0"/>
              <a:t>AFFINITY MAPPING</a:t>
            </a:r>
          </a:p>
          <a:p>
            <a:endParaRPr lang="en-CA" dirty="0"/>
          </a:p>
          <a:p>
            <a:r>
              <a:rPr lang="en-CA" dirty="0"/>
              <a:t>{~5 minutes}</a:t>
            </a:r>
          </a:p>
        </p:txBody>
      </p:sp>
    </p:spTree>
    <p:extLst>
      <p:ext uri="{BB962C8B-B14F-4D97-AF65-F5344CB8AC3E}">
        <p14:creationId xmlns:p14="http://schemas.microsoft.com/office/powerpoint/2010/main" val="2585903217"/>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8220-120C-4BB4-B03D-FBBB0FB21A1F}"/>
              </a:ext>
            </a:extLst>
          </p:cNvPr>
          <p:cNvSpPr>
            <a:spLocks noGrp="1"/>
          </p:cNvSpPr>
          <p:nvPr>
            <p:ph type="ctrTitle"/>
          </p:nvPr>
        </p:nvSpPr>
        <p:spPr/>
        <p:txBody>
          <a:bodyPr/>
          <a:lstStyle/>
          <a:p>
            <a:r>
              <a:rPr lang="en-CA" dirty="0"/>
              <a:t>CELEBRATE!</a:t>
            </a:r>
          </a:p>
        </p:txBody>
      </p:sp>
      <p:sp>
        <p:nvSpPr>
          <p:cNvPr id="3" name="Subtitle 2">
            <a:extLst>
              <a:ext uri="{FF2B5EF4-FFF2-40B4-BE49-F238E27FC236}">
                <a16:creationId xmlns:a16="http://schemas.microsoft.com/office/drawing/2014/main" id="{03882E97-13CD-43DB-8DDD-27A3D9CCFEAF}"/>
              </a:ext>
            </a:extLst>
          </p:cNvPr>
          <p:cNvSpPr>
            <a:spLocks noGrp="1"/>
          </p:cNvSpPr>
          <p:nvPr>
            <p:ph type="subTitle" idx="1"/>
          </p:nvPr>
        </p:nvSpPr>
        <p:spPr/>
        <p:txBody>
          <a:bodyPr/>
          <a:lstStyle/>
          <a:p>
            <a:r>
              <a:rPr lang="en-CA" dirty="0"/>
              <a:t> </a:t>
            </a:r>
          </a:p>
        </p:txBody>
      </p:sp>
      <p:sp>
        <p:nvSpPr>
          <p:cNvPr id="17" name="Content Placeholder 5">
            <a:extLst>
              <a:ext uri="{FF2B5EF4-FFF2-40B4-BE49-F238E27FC236}">
                <a16:creationId xmlns:a16="http://schemas.microsoft.com/office/drawing/2014/main" id="{E4124D83-1FC5-4312-8438-C176368E8B61}"/>
              </a:ext>
            </a:extLst>
          </p:cNvPr>
          <p:cNvSpPr txBox="1">
            <a:spLocks/>
          </p:cNvSpPr>
          <p:nvPr/>
        </p:nvSpPr>
        <p:spPr>
          <a:xfrm>
            <a:off x="5183188" y="2049462"/>
            <a:ext cx="6172200"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3200"/>
              </a:spcAft>
              <a:buFontTx/>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endParaRPr lang="en-US" b="1" dirty="0"/>
          </a:p>
        </p:txBody>
      </p:sp>
    </p:spTree>
    <p:extLst>
      <p:ext uri="{BB962C8B-B14F-4D97-AF65-F5344CB8AC3E}">
        <p14:creationId xmlns:p14="http://schemas.microsoft.com/office/powerpoint/2010/main" val="41303136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E39B07-C556-43FC-BBCC-20B2066F34EB}"/>
              </a:ext>
            </a:extLst>
          </p:cNvPr>
          <p:cNvSpPr>
            <a:spLocks noGrp="1"/>
          </p:cNvSpPr>
          <p:nvPr>
            <p:ph type="title"/>
          </p:nvPr>
        </p:nvSpPr>
        <p:spPr/>
        <p:txBody>
          <a:bodyPr/>
          <a:lstStyle/>
          <a:p>
            <a:r>
              <a:rPr lang="en-CA" dirty="0"/>
              <a:t>Where To Go From Here?</a:t>
            </a:r>
          </a:p>
        </p:txBody>
      </p:sp>
      <p:sp>
        <p:nvSpPr>
          <p:cNvPr id="2" name="Text Placeholder 1">
            <a:extLst>
              <a:ext uri="{FF2B5EF4-FFF2-40B4-BE49-F238E27FC236}">
                <a16:creationId xmlns:a16="http://schemas.microsoft.com/office/drawing/2014/main" id="{9FF46AF9-1688-48FA-8387-CC4916E0C8D9}"/>
              </a:ext>
            </a:extLst>
          </p:cNvPr>
          <p:cNvSpPr>
            <a:spLocks noGrp="1"/>
          </p:cNvSpPr>
          <p:nvPr>
            <p:ph type="body" idx="1"/>
          </p:nvPr>
        </p:nvSpPr>
        <p:spPr/>
        <p:txBody>
          <a:bodyPr/>
          <a:lstStyle/>
          <a:p>
            <a:r>
              <a:rPr lang="en-CA" dirty="0"/>
              <a:t> </a:t>
            </a:r>
          </a:p>
        </p:txBody>
      </p:sp>
    </p:spTree>
    <p:extLst>
      <p:ext uri="{BB962C8B-B14F-4D97-AF65-F5344CB8AC3E}">
        <p14:creationId xmlns:p14="http://schemas.microsoft.com/office/powerpoint/2010/main" val="279341329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0671-705E-4C5C-83EB-BE87B7797629}"/>
              </a:ext>
            </a:extLst>
          </p:cNvPr>
          <p:cNvSpPr>
            <a:spLocks noGrp="1"/>
          </p:cNvSpPr>
          <p:nvPr>
            <p:ph type="title"/>
          </p:nvPr>
        </p:nvSpPr>
        <p:spPr/>
        <p:txBody>
          <a:bodyPr/>
          <a:lstStyle/>
          <a:p>
            <a:r>
              <a:rPr lang="en-CA" dirty="0"/>
              <a:t>Downloads</a:t>
            </a:r>
          </a:p>
        </p:txBody>
      </p:sp>
      <p:sp>
        <p:nvSpPr>
          <p:cNvPr id="3" name="Content Placeholder 2">
            <a:extLst>
              <a:ext uri="{FF2B5EF4-FFF2-40B4-BE49-F238E27FC236}">
                <a16:creationId xmlns:a16="http://schemas.microsoft.com/office/drawing/2014/main" id="{74F1DD1E-75AA-456B-8EBF-ED9FC9C2070A}"/>
              </a:ext>
            </a:extLst>
          </p:cNvPr>
          <p:cNvSpPr>
            <a:spLocks noGrp="1"/>
          </p:cNvSpPr>
          <p:nvPr>
            <p:ph sz="quarter" idx="13"/>
          </p:nvPr>
        </p:nvSpPr>
        <p:spPr>
          <a:xfrm>
            <a:off x="838200" y="1825625"/>
            <a:ext cx="5535304" cy="4351338"/>
          </a:xfrm>
        </p:spPr>
        <p:txBody>
          <a:bodyPr/>
          <a:lstStyle/>
          <a:p>
            <a:r>
              <a:rPr lang="en-US" dirty="0"/>
              <a:t>Get these documents at </a:t>
            </a:r>
            <a:r>
              <a:rPr lang="en-US" dirty="0">
                <a:hlinkClick r:id="rId3"/>
              </a:rPr>
              <a:t>http://bit.ly/2qUPPAO</a:t>
            </a:r>
            <a:endParaRPr lang="en-US" dirty="0"/>
          </a:p>
        </p:txBody>
      </p:sp>
      <p:pic>
        <p:nvPicPr>
          <p:cNvPr id="5" name="Graphic 4">
            <a:extLst>
              <a:ext uri="{FF2B5EF4-FFF2-40B4-BE49-F238E27FC236}">
                <a16:creationId xmlns:a16="http://schemas.microsoft.com/office/drawing/2014/main" id="{80AC62DB-8821-4A0E-BF12-F2B9F62C26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40649" y="1363812"/>
            <a:ext cx="4813151" cy="4813151"/>
          </a:xfrm>
          <a:prstGeom prst="rect">
            <a:avLst/>
          </a:prstGeom>
        </p:spPr>
      </p:pic>
      <p:pic>
        <p:nvPicPr>
          <p:cNvPr id="8" name="Picture 2">
            <a:hlinkClick r:id="rId6"/>
            <a:extLst>
              <a:ext uri="{FF2B5EF4-FFF2-40B4-BE49-F238E27FC236}">
                <a16:creationId xmlns:a16="http://schemas.microsoft.com/office/drawing/2014/main" id="{CF7D9E57-6009-48C3-8261-C605F4AA6123}"/>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788" y="3281362"/>
            <a:ext cx="838200" cy="29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82767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A96C-0059-4328-9941-7933EF354DD9}"/>
              </a:ext>
            </a:extLst>
          </p:cNvPr>
          <p:cNvSpPr>
            <a:spLocks noGrp="1"/>
          </p:cNvSpPr>
          <p:nvPr>
            <p:ph type="title"/>
          </p:nvPr>
        </p:nvSpPr>
        <p:spPr/>
        <p:txBody>
          <a:bodyPr/>
          <a:lstStyle/>
          <a:p>
            <a:r>
              <a:rPr lang="en-CA" dirty="0"/>
              <a:t>Thank You</a:t>
            </a:r>
          </a:p>
        </p:txBody>
      </p:sp>
      <p:sp>
        <p:nvSpPr>
          <p:cNvPr id="3" name="Text Placeholder 2">
            <a:extLst>
              <a:ext uri="{FF2B5EF4-FFF2-40B4-BE49-F238E27FC236}">
                <a16:creationId xmlns:a16="http://schemas.microsoft.com/office/drawing/2014/main" id="{71B1E2E0-F8D4-4C6C-9928-F40C526D7826}"/>
              </a:ext>
            </a:extLst>
          </p:cNvPr>
          <p:cNvSpPr>
            <a:spLocks noGrp="1"/>
          </p:cNvSpPr>
          <p:nvPr>
            <p:ph type="body" idx="1"/>
          </p:nvPr>
        </p:nvSpPr>
        <p:spPr/>
        <p:txBody>
          <a:bodyPr/>
          <a:lstStyle/>
          <a:p>
            <a:r>
              <a:rPr lang="en-CA" dirty="0"/>
              <a:t> </a:t>
            </a:r>
          </a:p>
        </p:txBody>
      </p:sp>
    </p:spTree>
    <p:extLst>
      <p:ext uri="{BB962C8B-B14F-4D97-AF65-F5344CB8AC3E}">
        <p14:creationId xmlns:p14="http://schemas.microsoft.com/office/powerpoint/2010/main" val="179429054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308E9FE-F0CA-4589-AF27-AD7A7D65CB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01927" y="2387327"/>
            <a:ext cx="1041671" cy="1041671"/>
          </a:xfrm>
          <a:prstGeom prst="rect">
            <a:avLst/>
          </a:prstGeom>
        </p:spPr>
      </p:pic>
      <p:pic>
        <p:nvPicPr>
          <p:cNvPr id="3" name="Graphic 2">
            <a:extLst>
              <a:ext uri="{FF2B5EF4-FFF2-40B4-BE49-F238E27FC236}">
                <a16:creationId xmlns:a16="http://schemas.microsoft.com/office/drawing/2014/main" id="{35195390-3E55-4665-9F3C-FD78EE701C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04166" y="2269619"/>
            <a:ext cx="1277091" cy="1277086"/>
          </a:xfrm>
          <a:prstGeom prst="rect">
            <a:avLst/>
          </a:prstGeom>
        </p:spPr>
      </p:pic>
      <p:pic>
        <p:nvPicPr>
          <p:cNvPr id="5" name="Graphic 4">
            <a:extLst>
              <a:ext uri="{FF2B5EF4-FFF2-40B4-BE49-F238E27FC236}">
                <a16:creationId xmlns:a16="http://schemas.microsoft.com/office/drawing/2014/main" id="{CE7A3983-4451-4638-B7FF-4C300EFDA3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7020" y="4252192"/>
            <a:ext cx="2017146" cy="336188"/>
          </a:xfrm>
          <a:prstGeom prst="rect">
            <a:avLst/>
          </a:prstGeom>
        </p:spPr>
      </p:pic>
      <p:pic>
        <p:nvPicPr>
          <p:cNvPr id="13" name="Graphic 12">
            <a:extLst>
              <a:ext uri="{FF2B5EF4-FFF2-40B4-BE49-F238E27FC236}">
                <a16:creationId xmlns:a16="http://schemas.microsoft.com/office/drawing/2014/main" id="{F0276930-0463-49E6-877D-8827E78607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41825" y="2541592"/>
            <a:ext cx="1948247" cy="733139"/>
          </a:xfrm>
          <a:prstGeom prst="rect">
            <a:avLst/>
          </a:prstGeom>
        </p:spPr>
      </p:pic>
      <p:pic>
        <p:nvPicPr>
          <p:cNvPr id="20" name="Graphic 19">
            <a:extLst>
              <a:ext uri="{FF2B5EF4-FFF2-40B4-BE49-F238E27FC236}">
                <a16:creationId xmlns:a16="http://schemas.microsoft.com/office/drawing/2014/main" id="{365AF237-B567-4879-9D8E-52A9F893A9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81257" y="4262388"/>
            <a:ext cx="2224896" cy="325992"/>
          </a:xfrm>
          <a:prstGeom prst="rect">
            <a:avLst/>
          </a:prstGeom>
        </p:spPr>
      </p:pic>
    </p:spTree>
    <p:extLst>
      <p:ext uri="{BB962C8B-B14F-4D97-AF65-F5344CB8AC3E}">
        <p14:creationId xmlns:p14="http://schemas.microsoft.com/office/powerpoint/2010/main" val="334208856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0671-705E-4C5C-83EB-BE87B7797629}"/>
              </a:ext>
            </a:extLst>
          </p:cNvPr>
          <p:cNvSpPr>
            <a:spLocks noGrp="1"/>
          </p:cNvSpPr>
          <p:nvPr>
            <p:ph type="title"/>
          </p:nvPr>
        </p:nvSpPr>
        <p:spPr/>
        <p:txBody>
          <a:bodyPr/>
          <a:lstStyle/>
          <a:p>
            <a:r>
              <a:rPr lang="en-CA" dirty="0"/>
              <a:t>David Sabine, PST</a:t>
            </a:r>
          </a:p>
        </p:txBody>
      </p:sp>
      <p:sp>
        <p:nvSpPr>
          <p:cNvPr id="3" name="Content Placeholder 2">
            <a:extLst>
              <a:ext uri="{FF2B5EF4-FFF2-40B4-BE49-F238E27FC236}">
                <a16:creationId xmlns:a16="http://schemas.microsoft.com/office/drawing/2014/main" id="{74F1DD1E-75AA-456B-8EBF-ED9FC9C2070A}"/>
              </a:ext>
            </a:extLst>
          </p:cNvPr>
          <p:cNvSpPr>
            <a:spLocks noGrp="1"/>
          </p:cNvSpPr>
          <p:nvPr>
            <p:ph sz="quarter" idx="13"/>
          </p:nvPr>
        </p:nvSpPr>
        <p:spPr/>
        <p:txBody>
          <a:bodyPr/>
          <a:lstStyle/>
          <a:p>
            <a:r>
              <a:rPr lang="en-CA" sz="1200" b="1" dirty="0"/>
              <a:t>https://</a:t>
            </a:r>
            <a:r>
              <a:rPr lang="en-CA" b="1" dirty="0"/>
              <a:t>scrum.works</a:t>
            </a:r>
          </a:p>
          <a:p>
            <a:r>
              <a:rPr lang="en-CA" b="1" dirty="0"/>
              <a:t>@davesabine</a:t>
            </a:r>
          </a:p>
        </p:txBody>
      </p:sp>
      <p:pic>
        <p:nvPicPr>
          <p:cNvPr id="6" name="Picture 5" descr="A black sign with white text&#10;&#10;Description automatically generated">
            <a:extLst>
              <a:ext uri="{FF2B5EF4-FFF2-40B4-BE49-F238E27FC236}">
                <a16:creationId xmlns:a16="http://schemas.microsoft.com/office/drawing/2014/main" id="{2918388E-070D-4C19-AFAE-5879DAA806D0}"/>
              </a:ext>
            </a:extLst>
          </p:cNvPr>
          <p:cNvPicPr>
            <a:picLocks noChangeAspect="1"/>
          </p:cNvPicPr>
          <p:nvPr/>
        </p:nvPicPr>
        <p:blipFill>
          <a:blip r:embed="rId3"/>
          <a:stretch>
            <a:fillRect/>
          </a:stretch>
        </p:blipFill>
        <p:spPr>
          <a:xfrm>
            <a:off x="947384" y="3905758"/>
            <a:ext cx="717858" cy="717858"/>
          </a:xfrm>
          <a:prstGeom prst="rect">
            <a:avLst/>
          </a:prstGeom>
        </p:spPr>
      </p:pic>
      <p:pic>
        <p:nvPicPr>
          <p:cNvPr id="8" name="Graphic 7">
            <a:extLst>
              <a:ext uri="{FF2B5EF4-FFF2-40B4-BE49-F238E27FC236}">
                <a16:creationId xmlns:a16="http://schemas.microsoft.com/office/drawing/2014/main" id="{CCCBD3BF-2D94-4A7D-81C9-38E823F046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40649" y="1363812"/>
            <a:ext cx="4813151" cy="4813151"/>
          </a:xfrm>
          <a:prstGeom prst="rect">
            <a:avLst/>
          </a:prstGeom>
        </p:spPr>
      </p:pic>
    </p:spTree>
    <p:extLst>
      <p:ext uri="{BB962C8B-B14F-4D97-AF65-F5344CB8AC3E}">
        <p14:creationId xmlns:p14="http://schemas.microsoft.com/office/powerpoint/2010/main" val="104322769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0671-705E-4C5C-83EB-BE87B7797629}"/>
              </a:ext>
            </a:extLst>
          </p:cNvPr>
          <p:cNvSpPr>
            <a:spLocks noGrp="1"/>
          </p:cNvSpPr>
          <p:nvPr>
            <p:ph type="title"/>
          </p:nvPr>
        </p:nvSpPr>
        <p:spPr/>
        <p:txBody>
          <a:bodyPr/>
          <a:lstStyle/>
          <a:p>
            <a:r>
              <a:rPr lang="en-CA" dirty="0"/>
              <a:t>Downloads</a:t>
            </a:r>
          </a:p>
        </p:txBody>
      </p:sp>
      <p:sp>
        <p:nvSpPr>
          <p:cNvPr id="3" name="Content Placeholder 2">
            <a:extLst>
              <a:ext uri="{FF2B5EF4-FFF2-40B4-BE49-F238E27FC236}">
                <a16:creationId xmlns:a16="http://schemas.microsoft.com/office/drawing/2014/main" id="{74F1DD1E-75AA-456B-8EBF-ED9FC9C2070A}"/>
              </a:ext>
            </a:extLst>
          </p:cNvPr>
          <p:cNvSpPr>
            <a:spLocks noGrp="1"/>
          </p:cNvSpPr>
          <p:nvPr>
            <p:ph sz="quarter" idx="13"/>
          </p:nvPr>
        </p:nvSpPr>
        <p:spPr>
          <a:xfrm>
            <a:off x="838200" y="1825625"/>
            <a:ext cx="5535304" cy="4351338"/>
          </a:xfrm>
        </p:spPr>
        <p:txBody>
          <a:bodyPr/>
          <a:lstStyle/>
          <a:p>
            <a:r>
              <a:rPr lang="en-US" dirty="0"/>
              <a:t>Get these documents at </a:t>
            </a:r>
            <a:r>
              <a:rPr lang="en-US" dirty="0">
                <a:hlinkClick r:id="rId3"/>
              </a:rPr>
              <a:t>http://bit.ly/2qUPPAO</a:t>
            </a:r>
            <a:endParaRPr lang="en-US" dirty="0"/>
          </a:p>
        </p:txBody>
      </p:sp>
      <p:pic>
        <p:nvPicPr>
          <p:cNvPr id="5" name="Graphic 4">
            <a:extLst>
              <a:ext uri="{FF2B5EF4-FFF2-40B4-BE49-F238E27FC236}">
                <a16:creationId xmlns:a16="http://schemas.microsoft.com/office/drawing/2014/main" id="{80AC62DB-8821-4A0E-BF12-F2B9F62C26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40649" y="1363812"/>
            <a:ext cx="4813151" cy="4813151"/>
          </a:xfrm>
          <a:prstGeom prst="rect">
            <a:avLst/>
          </a:prstGeom>
        </p:spPr>
      </p:pic>
      <p:pic>
        <p:nvPicPr>
          <p:cNvPr id="8" name="Picture 2">
            <a:hlinkClick r:id="rId6"/>
            <a:extLst>
              <a:ext uri="{FF2B5EF4-FFF2-40B4-BE49-F238E27FC236}">
                <a16:creationId xmlns:a16="http://schemas.microsoft.com/office/drawing/2014/main" id="{CF7D9E57-6009-48C3-8261-C605F4AA6123}"/>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788" y="3281362"/>
            <a:ext cx="838200" cy="29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20862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934CF3ED-BB09-4DE6-BCC0-2F5DD4E841D8}"/>
              </a:ext>
            </a:extLst>
          </p:cNvPr>
          <p:cNvSpPr>
            <a:spLocks noGrp="1"/>
          </p:cNvSpPr>
          <p:nvPr>
            <p:ph type="title"/>
          </p:nvPr>
        </p:nvSpPr>
        <p:spPr/>
        <p:txBody>
          <a:bodyPr/>
          <a:lstStyle/>
          <a:p>
            <a:r>
              <a:rPr lang="en-CA" dirty="0"/>
              <a:t>WELCOME</a:t>
            </a:r>
          </a:p>
        </p:txBody>
      </p:sp>
      <p:sp>
        <p:nvSpPr>
          <p:cNvPr id="3" name="Content Placeholder 2">
            <a:extLst>
              <a:ext uri="{FF2B5EF4-FFF2-40B4-BE49-F238E27FC236}">
                <a16:creationId xmlns:a16="http://schemas.microsoft.com/office/drawing/2014/main" id="{B76CA06E-7666-4FD1-9D19-2EEB48DC8ADC}"/>
              </a:ext>
            </a:extLst>
          </p:cNvPr>
          <p:cNvSpPr>
            <a:spLocks noGrp="1"/>
          </p:cNvSpPr>
          <p:nvPr>
            <p:ph idx="1"/>
          </p:nvPr>
        </p:nvSpPr>
        <p:spPr/>
        <p:txBody>
          <a:bodyPr/>
          <a:lstStyle/>
          <a:p>
            <a:r>
              <a:rPr lang="en-US" dirty="0"/>
              <a:t>A sense-making workshop to simplify valuable documentation &amp; reduce wasteful documentation.</a:t>
            </a:r>
          </a:p>
          <a:p>
            <a:endParaRPr lang="en-US" dirty="0"/>
          </a:p>
          <a:p>
            <a:r>
              <a:rPr lang="en-US" dirty="0"/>
              <a:t>&lt;aside&gt;</a:t>
            </a:r>
            <a:br>
              <a:rPr lang="en-US" dirty="0"/>
            </a:br>
            <a:r>
              <a:rPr lang="en-US" dirty="0"/>
              <a:t>Hats off to James Shore and Shane Warden.</a:t>
            </a:r>
            <a:br>
              <a:rPr lang="en-US" dirty="0"/>
            </a:br>
            <a:r>
              <a:rPr lang="en-US" dirty="0"/>
              <a:t>&lt;/aside&gt;</a:t>
            </a:r>
            <a:endParaRPr lang="en-CA" dirty="0"/>
          </a:p>
        </p:txBody>
      </p:sp>
      <p:sp>
        <p:nvSpPr>
          <p:cNvPr id="17" name="Text Placeholder 16">
            <a:extLst>
              <a:ext uri="{FF2B5EF4-FFF2-40B4-BE49-F238E27FC236}">
                <a16:creationId xmlns:a16="http://schemas.microsoft.com/office/drawing/2014/main" id="{93DF5955-177E-4716-B002-7A3B6D6BB0FE}"/>
              </a:ext>
            </a:extLst>
          </p:cNvPr>
          <p:cNvSpPr>
            <a:spLocks noGrp="1"/>
          </p:cNvSpPr>
          <p:nvPr>
            <p:ph type="body" sz="half" idx="2"/>
          </p:nvPr>
        </p:nvSpPr>
        <p:spPr/>
        <p:txBody>
          <a:bodyPr/>
          <a:lstStyle/>
          <a:p>
            <a:r>
              <a:rPr lang="en-CA" dirty="0"/>
              <a:t> </a:t>
            </a:r>
          </a:p>
        </p:txBody>
      </p:sp>
      <p:pic>
        <p:nvPicPr>
          <p:cNvPr id="5" name="Picture 4">
            <a:extLst>
              <a:ext uri="{FF2B5EF4-FFF2-40B4-BE49-F238E27FC236}">
                <a16:creationId xmlns:a16="http://schemas.microsoft.com/office/drawing/2014/main" id="{4EBCDA50-5A9B-4B45-8CC1-F9E912438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4381">
            <a:off x="1625257" y="2451178"/>
            <a:ext cx="2524711" cy="33066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8474771"/>
      </p:ext>
    </p:extLst>
  </p:cSld>
  <p:clrMapOvr>
    <a:masterClrMapping/>
  </p:clrMapOvr>
  <mc:AlternateContent xmlns:mc="http://schemas.openxmlformats.org/markup-compatibility/2006" xmlns:p14="http://schemas.microsoft.com/office/powerpoint/2010/main">
    <mc:Choice Requires="p14">
      <p:transition spd="slow" p14:dur="59000" advTm="60000"/>
    </mc:Choice>
    <mc:Fallback xmlns="">
      <p:transition spd="slow" advTm="6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36CF7-F77C-4F00-A0AF-18AA61AF5248}"/>
              </a:ext>
            </a:extLst>
          </p:cNvPr>
          <p:cNvSpPr>
            <a:spLocks noGrp="1"/>
          </p:cNvSpPr>
          <p:nvPr>
            <p:ph type="title"/>
          </p:nvPr>
        </p:nvSpPr>
        <p:spPr/>
        <p:txBody>
          <a:bodyPr/>
          <a:lstStyle/>
          <a:p>
            <a:r>
              <a:rPr lang="en-CA" dirty="0"/>
              <a:t>How to architects spend their time?</a:t>
            </a:r>
          </a:p>
        </p:txBody>
      </p:sp>
      <p:sp>
        <p:nvSpPr>
          <p:cNvPr id="3" name="Content Placeholder 2">
            <a:extLst>
              <a:ext uri="{FF2B5EF4-FFF2-40B4-BE49-F238E27FC236}">
                <a16:creationId xmlns:a16="http://schemas.microsoft.com/office/drawing/2014/main" id="{5BB2F4E8-E2E6-480B-8182-8AA7D04686CE}"/>
              </a:ext>
            </a:extLst>
          </p:cNvPr>
          <p:cNvSpPr>
            <a:spLocks noGrp="1"/>
          </p:cNvSpPr>
          <p:nvPr>
            <p:ph sz="half" idx="1"/>
          </p:nvPr>
        </p:nvSpPr>
        <p:spPr/>
        <p:txBody>
          <a:bodyPr/>
          <a:lstStyle/>
          <a:p>
            <a:r>
              <a:rPr lang="en-CA" dirty="0"/>
              <a:t>Architecting?</a:t>
            </a:r>
          </a:p>
        </p:txBody>
      </p:sp>
      <p:sp>
        <p:nvSpPr>
          <p:cNvPr id="4" name="Content Placeholder 3">
            <a:extLst>
              <a:ext uri="{FF2B5EF4-FFF2-40B4-BE49-F238E27FC236}">
                <a16:creationId xmlns:a16="http://schemas.microsoft.com/office/drawing/2014/main" id="{D7A39989-02E7-419D-8E99-5F832E054B44}"/>
              </a:ext>
            </a:extLst>
          </p:cNvPr>
          <p:cNvSpPr>
            <a:spLocks noGrp="1"/>
          </p:cNvSpPr>
          <p:nvPr>
            <p:ph sz="half" idx="2"/>
          </p:nvPr>
        </p:nvSpPr>
        <p:spPr/>
        <p:txBody>
          <a:bodyPr/>
          <a:lstStyle/>
          <a:p>
            <a:r>
              <a:rPr lang="en-CA" dirty="0"/>
              <a:t>No</a:t>
            </a:r>
          </a:p>
          <a:p>
            <a:endParaRPr lang="en-CA" dirty="0"/>
          </a:p>
          <a:p>
            <a:r>
              <a:rPr lang="en-CA" dirty="0"/>
              <a:t>   4 hours solving the problem</a:t>
            </a:r>
          </a:p>
          <a:p>
            <a:r>
              <a:rPr lang="en-CA" dirty="0"/>
              <a:t>+ 4 months in Microsoft Visio to</a:t>
            </a:r>
            <a:br>
              <a:rPr lang="en-CA" dirty="0"/>
            </a:br>
            <a:r>
              <a:rPr lang="en-CA" dirty="0"/>
              <a:t>   convince others of the </a:t>
            </a:r>
            <a:br>
              <a:rPr lang="en-CA" dirty="0"/>
            </a:br>
            <a:r>
              <a:rPr lang="en-CA" dirty="0"/>
              <a:t>   solution.</a:t>
            </a:r>
          </a:p>
        </p:txBody>
      </p:sp>
    </p:spTree>
    <p:extLst>
      <p:ext uri="{BB962C8B-B14F-4D97-AF65-F5344CB8AC3E}">
        <p14:creationId xmlns:p14="http://schemas.microsoft.com/office/powerpoint/2010/main" val="304521646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36CF7-F77C-4F00-A0AF-18AA61AF5248}"/>
              </a:ext>
            </a:extLst>
          </p:cNvPr>
          <p:cNvSpPr>
            <a:spLocks noGrp="1"/>
          </p:cNvSpPr>
          <p:nvPr>
            <p:ph type="title"/>
          </p:nvPr>
        </p:nvSpPr>
        <p:spPr/>
        <p:txBody>
          <a:bodyPr/>
          <a:lstStyle/>
          <a:p>
            <a:r>
              <a:rPr lang="en-CA" dirty="0"/>
              <a:t>How to designers spend their time?</a:t>
            </a:r>
          </a:p>
        </p:txBody>
      </p:sp>
      <p:sp>
        <p:nvSpPr>
          <p:cNvPr id="3" name="Content Placeholder 2">
            <a:extLst>
              <a:ext uri="{FF2B5EF4-FFF2-40B4-BE49-F238E27FC236}">
                <a16:creationId xmlns:a16="http://schemas.microsoft.com/office/drawing/2014/main" id="{5BB2F4E8-E2E6-480B-8182-8AA7D04686CE}"/>
              </a:ext>
            </a:extLst>
          </p:cNvPr>
          <p:cNvSpPr>
            <a:spLocks noGrp="1"/>
          </p:cNvSpPr>
          <p:nvPr>
            <p:ph sz="half" idx="1"/>
          </p:nvPr>
        </p:nvSpPr>
        <p:spPr/>
        <p:txBody>
          <a:bodyPr/>
          <a:lstStyle/>
          <a:p>
            <a:r>
              <a:rPr lang="en-CA" dirty="0"/>
              <a:t>Designing?</a:t>
            </a:r>
          </a:p>
        </p:txBody>
      </p:sp>
      <p:sp>
        <p:nvSpPr>
          <p:cNvPr id="4" name="Content Placeholder 3">
            <a:extLst>
              <a:ext uri="{FF2B5EF4-FFF2-40B4-BE49-F238E27FC236}">
                <a16:creationId xmlns:a16="http://schemas.microsoft.com/office/drawing/2014/main" id="{D7A39989-02E7-419D-8E99-5F832E054B44}"/>
              </a:ext>
            </a:extLst>
          </p:cNvPr>
          <p:cNvSpPr>
            <a:spLocks noGrp="1"/>
          </p:cNvSpPr>
          <p:nvPr>
            <p:ph sz="half" idx="2"/>
          </p:nvPr>
        </p:nvSpPr>
        <p:spPr/>
        <p:txBody>
          <a:bodyPr/>
          <a:lstStyle/>
          <a:p>
            <a:r>
              <a:rPr lang="en-CA" dirty="0"/>
              <a:t>No</a:t>
            </a:r>
          </a:p>
          <a:p>
            <a:endParaRPr lang="en-CA" dirty="0"/>
          </a:p>
          <a:p>
            <a:pPr marL="0" indent="0">
              <a:buNone/>
            </a:pPr>
            <a:r>
              <a:rPr lang="en-CA" dirty="0"/>
              <a:t>   2 hours at a whiteboard</a:t>
            </a:r>
          </a:p>
          <a:p>
            <a:pPr marL="0" indent="0">
              <a:buNone/>
            </a:pPr>
            <a:r>
              <a:rPr lang="en-CA" dirty="0"/>
              <a:t>+ 2 weeks futzing with </a:t>
            </a:r>
            <a:r>
              <a:rPr lang="en-CA" dirty="0" err="1"/>
              <a:t>InVision</a:t>
            </a:r>
            <a:endParaRPr lang="en-CA" dirty="0"/>
          </a:p>
        </p:txBody>
      </p:sp>
    </p:spTree>
    <p:extLst>
      <p:ext uri="{BB962C8B-B14F-4D97-AF65-F5344CB8AC3E}">
        <p14:creationId xmlns:p14="http://schemas.microsoft.com/office/powerpoint/2010/main" val="287270796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36CF7-F77C-4F00-A0AF-18AA61AF5248}"/>
              </a:ext>
            </a:extLst>
          </p:cNvPr>
          <p:cNvSpPr>
            <a:spLocks noGrp="1"/>
          </p:cNvSpPr>
          <p:nvPr>
            <p:ph type="title"/>
          </p:nvPr>
        </p:nvSpPr>
        <p:spPr/>
        <p:txBody>
          <a:bodyPr/>
          <a:lstStyle/>
          <a:p>
            <a:r>
              <a:rPr lang="en-CA" dirty="0"/>
              <a:t>How to Software Engineers spend their time?</a:t>
            </a:r>
          </a:p>
        </p:txBody>
      </p:sp>
      <p:sp>
        <p:nvSpPr>
          <p:cNvPr id="3" name="Content Placeholder 2">
            <a:extLst>
              <a:ext uri="{FF2B5EF4-FFF2-40B4-BE49-F238E27FC236}">
                <a16:creationId xmlns:a16="http://schemas.microsoft.com/office/drawing/2014/main" id="{5BB2F4E8-E2E6-480B-8182-8AA7D04686CE}"/>
              </a:ext>
            </a:extLst>
          </p:cNvPr>
          <p:cNvSpPr>
            <a:spLocks noGrp="1"/>
          </p:cNvSpPr>
          <p:nvPr>
            <p:ph sz="half" idx="1"/>
          </p:nvPr>
        </p:nvSpPr>
        <p:spPr/>
        <p:txBody>
          <a:bodyPr/>
          <a:lstStyle/>
          <a:p>
            <a:r>
              <a:rPr lang="en-CA" dirty="0"/>
              <a:t>Coding?</a:t>
            </a:r>
          </a:p>
        </p:txBody>
      </p:sp>
      <p:sp>
        <p:nvSpPr>
          <p:cNvPr id="4" name="Content Placeholder 3">
            <a:extLst>
              <a:ext uri="{FF2B5EF4-FFF2-40B4-BE49-F238E27FC236}">
                <a16:creationId xmlns:a16="http://schemas.microsoft.com/office/drawing/2014/main" id="{D7A39989-02E7-419D-8E99-5F832E054B44}"/>
              </a:ext>
            </a:extLst>
          </p:cNvPr>
          <p:cNvSpPr>
            <a:spLocks noGrp="1"/>
          </p:cNvSpPr>
          <p:nvPr>
            <p:ph sz="half" idx="2"/>
          </p:nvPr>
        </p:nvSpPr>
        <p:spPr/>
        <p:txBody>
          <a:bodyPr/>
          <a:lstStyle/>
          <a:p>
            <a:r>
              <a:rPr lang="en-CA" dirty="0"/>
              <a:t>No</a:t>
            </a:r>
          </a:p>
          <a:p>
            <a:endParaRPr lang="en-CA" dirty="0"/>
          </a:p>
          <a:p>
            <a:pPr marL="0" indent="0">
              <a:buNone/>
            </a:pPr>
            <a:r>
              <a:rPr lang="en-CA" dirty="0"/>
              <a:t>   3 hours/day coding</a:t>
            </a:r>
          </a:p>
          <a:p>
            <a:pPr marL="0" indent="0">
              <a:buNone/>
            </a:pPr>
            <a:r>
              <a:rPr lang="en-CA" dirty="0"/>
              <a:t>+ 5 hours/day warding off</a:t>
            </a:r>
            <a:br>
              <a:rPr lang="en-CA" dirty="0"/>
            </a:br>
            <a:r>
              <a:rPr lang="en-CA" dirty="0"/>
              <a:t>   questions about why things</a:t>
            </a:r>
            <a:br>
              <a:rPr lang="en-CA" dirty="0"/>
            </a:br>
            <a:r>
              <a:rPr lang="en-CA" dirty="0"/>
              <a:t>   take so long</a:t>
            </a:r>
          </a:p>
          <a:p>
            <a:pPr marL="0" indent="0">
              <a:buNone/>
            </a:pPr>
            <a:endParaRPr lang="en-CA" dirty="0"/>
          </a:p>
        </p:txBody>
      </p:sp>
    </p:spTree>
    <p:extLst>
      <p:ext uri="{BB962C8B-B14F-4D97-AF65-F5344CB8AC3E}">
        <p14:creationId xmlns:p14="http://schemas.microsoft.com/office/powerpoint/2010/main" val="399207873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36CF7-F77C-4F00-A0AF-18AA61AF5248}"/>
              </a:ext>
            </a:extLst>
          </p:cNvPr>
          <p:cNvSpPr>
            <a:spLocks noGrp="1"/>
          </p:cNvSpPr>
          <p:nvPr>
            <p:ph type="title"/>
          </p:nvPr>
        </p:nvSpPr>
        <p:spPr/>
        <p:txBody>
          <a:bodyPr/>
          <a:lstStyle/>
          <a:p>
            <a:r>
              <a:rPr lang="en-CA" dirty="0"/>
              <a:t>How to Business Analysts spend their time?</a:t>
            </a:r>
          </a:p>
        </p:txBody>
      </p:sp>
      <p:sp>
        <p:nvSpPr>
          <p:cNvPr id="3" name="Content Placeholder 2">
            <a:extLst>
              <a:ext uri="{FF2B5EF4-FFF2-40B4-BE49-F238E27FC236}">
                <a16:creationId xmlns:a16="http://schemas.microsoft.com/office/drawing/2014/main" id="{5BB2F4E8-E2E6-480B-8182-8AA7D04686CE}"/>
              </a:ext>
            </a:extLst>
          </p:cNvPr>
          <p:cNvSpPr>
            <a:spLocks noGrp="1"/>
          </p:cNvSpPr>
          <p:nvPr>
            <p:ph sz="half" idx="1"/>
          </p:nvPr>
        </p:nvSpPr>
        <p:spPr/>
        <p:txBody>
          <a:bodyPr/>
          <a:lstStyle/>
          <a:p>
            <a:r>
              <a:rPr lang="en-CA" dirty="0"/>
              <a:t>Business Analysis?</a:t>
            </a:r>
          </a:p>
        </p:txBody>
      </p:sp>
      <p:sp>
        <p:nvSpPr>
          <p:cNvPr id="4" name="Content Placeholder 3">
            <a:extLst>
              <a:ext uri="{FF2B5EF4-FFF2-40B4-BE49-F238E27FC236}">
                <a16:creationId xmlns:a16="http://schemas.microsoft.com/office/drawing/2014/main" id="{D7A39989-02E7-419D-8E99-5F832E054B44}"/>
              </a:ext>
            </a:extLst>
          </p:cNvPr>
          <p:cNvSpPr>
            <a:spLocks noGrp="1"/>
          </p:cNvSpPr>
          <p:nvPr>
            <p:ph sz="half" idx="2"/>
          </p:nvPr>
        </p:nvSpPr>
        <p:spPr/>
        <p:txBody>
          <a:bodyPr/>
          <a:lstStyle/>
          <a:p>
            <a:r>
              <a:rPr lang="en-CA" dirty="0"/>
              <a:t>No</a:t>
            </a:r>
          </a:p>
          <a:p>
            <a:endParaRPr lang="en-CA" dirty="0"/>
          </a:p>
          <a:p>
            <a:pPr marL="0" indent="0">
              <a:buNone/>
            </a:pPr>
            <a:r>
              <a:rPr lang="en-CA" dirty="0"/>
              <a:t>   7 hours/day writing details for</a:t>
            </a:r>
            <a:br>
              <a:rPr lang="en-CA" dirty="0"/>
            </a:br>
            <a:r>
              <a:rPr lang="en-CA" dirty="0"/>
              <a:t>   work happening 7 months</a:t>
            </a:r>
            <a:br>
              <a:rPr lang="en-CA" dirty="0"/>
            </a:br>
            <a:r>
              <a:rPr lang="en-CA" dirty="0"/>
              <a:t>   from now</a:t>
            </a:r>
          </a:p>
          <a:p>
            <a:pPr marL="0" indent="0">
              <a:buNone/>
            </a:pPr>
            <a:r>
              <a:rPr lang="en-CA" dirty="0"/>
              <a:t>+ 1 hour/day telling details </a:t>
            </a:r>
            <a:br>
              <a:rPr lang="en-CA" dirty="0"/>
            </a:br>
            <a:r>
              <a:rPr lang="en-CA" dirty="0"/>
              <a:t>   about work happening this </a:t>
            </a:r>
            <a:br>
              <a:rPr lang="en-CA" dirty="0"/>
            </a:br>
            <a:r>
              <a:rPr lang="en-CA" dirty="0"/>
              <a:t>   Sprint (despite having</a:t>
            </a:r>
            <a:br>
              <a:rPr lang="en-CA" dirty="0"/>
            </a:br>
            <a:r>
              <a:rPr lang="en-CA" dirty="0"/>
              <a:t>   documented everything 7 </a:t>
            </a:r>
            <a:br>
              <a:rPr lang="en-CA" dirty="0"/>
            </a:br>
            <a:r>
              <a:rPr lang="en-CA" dirty="0"/>
              <a:t>   months ago)</a:t>
            </a:r>
          </a:p>
          <a:p>
            <a:pPr marL="0" indent="0">
              <a:buNone/>
            </a:pPr>
            <a:endParaRPr lang="en-CA" dirty="0"/>
          </a:p>
        </p:txBody>
      </p:sp>
    </p:spTree>
    <p:extLst>
      <p:ext uri="{BB962C8B-B14F-4D97-AF65-F5344CB8AC3E}">
        <p14:creationId xmlns:p14="http://schemas.microsoft.com/office/powerpoint/2010/main" val="422946636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Scrum.Works">
  <a:themeElements>
    <a:clrScheme name="Scrum.Works">
      <a:dk1>
        <a:srgbClr val="212934"/>
      </a:dk1>
      <a:lt1>
        <a:sysClr val="window" lastClr="FFFFFF"/>
      </a:lt1>
      <a:dk2>
        <a:srgbClr val="263B4F"/>
      </a:dk2>
      <a:lt2>
        <a:srgbClr val="F2F2F2"/>
      </a:lt2>
      <a:accent1>
        <a:srgbClr val="3A7C9A"/>
      </a:accent1>
      <a:accent2>
        <a:srgbClr val="CF4627"/>
      </a:accent2>
      <a:accent3>
        <a:srgbClr val="7FA33F"/>
      </a:accent3>
      <a:accent4>
        <a:srgbClr val="097151"/>
      </a:accent4>
      <a:accent5>
        <a:srgbClr val="31A1B9"/>
      </a:accent5>
      <a:accent6>
        <a:srgbClr val="65073A"/>
      </a:accent6>
      <a:hlink>
        <a:srgbClr val="CF4627"/>
      </a:hlink>
      <a:folHlink>
        <a:srgbClr val="E2907D"/>
      </a:folHlink>
    </a:clrScheme>
    <a:fontScheme name="Scrum.Works">
      <a:majorFont>
        <a:latin typeface="Lato Semibold"/>
        <a:ea typeface=""/>
        <a:cs typeface=""/>
      </a:majorFont>
      <a:minorFont>
        <a:latin typeface="Lat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73603B7-DD31-4AD6-8AED-628120C51252}" vid="{B7EDE19B-8FFD-44A5-9ABF-B684CBB7BE70}"/>
    </a:ext>
  </a:extLst>
</a:theme>
</file>

<file path=ppt/theme/theme2.xml><?xml version="1.0" encoding="utf-8"?>
<a:theme xmlns:a="http://schemas.openxmlformats.org/drawingml/2006/main" name="Scrum.Works-2019.11.13">
  <a:themeElements>
    <a:clrScheme name="Scrum.Works">
      <a:dk1>
        <a:srgbClr val="212934"/>
      </a:dk1>
      <a:lt1>
        <a:sysClr val="window" lastClr="FFFFFF"/>
      </a:lt1>
      <a:dk2>
        <a:srgbClr val="263B4F"/>
      </a:dk2>
      <a:lt2>
        <a:srgbClr val="F2F2F2"/>
      </a:lt2>
      <a:accent1>
        <a:srgbClr val="3A7C9A"/>
      </a:accent1>
      <a:accent2>
        <a:srgbClr val="CF4627"/>
      </a:accent2>
      <a:accent3>
        <a:srgbClr val="7FA33F"/>
      </a:accent3>
      <a:accent4>
        <a:srgbClr val="097151"/>
      </a:accent4>
      <a:accent5>
        <a:srgbClr val="31A1B9"/>
      </a:accent5>
      <a:accent6>
        <a:srgbClr val="65073A"/>
      </a:accent6>
      <a:hlink>
        <a:srgbClr val="CF4627"/>
      </a:hlink>
      <a:folHlink>
        <a:srgbClr val="E2907D"/>
      </a:folHlink>
    </a:clrScheme>
    <a:fontScheme name="Scrum.Works">
      <a:majorFont>
        <a:latin typeface="Lato Semibold"/>
        <a:ea typeface=""/>
        <a:cs typeface=""/>
      </a:majorFont>
      <a:minorFont>
        <a:latin typeface="Lat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73603B7-DD31-4AD6-8AED-628120C51252}" vid="{E3B37C32-2922-49AC-A92B-322C6D3ED8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Template>
  <TotalTime>3</TotalTime>
  <Words>1281</Words>
  <Application>Microsoft Office PowerPoint</Application>
  <PresentationFormat>Widescreen</PresentationFormat>
  <Paragraphs>242</Paragraphs>
  <Slides>30</Slides>
  <Notes>23</Notes>
  <HiddenSlides>0</HiddenSlides>
  <MMClips>0</MMClips>
  <ScaleCrop>false</ScaleCrop>
  <HeadingPairs>
    <vt:vector size="8" baseType="variant">
      <vt:variant>
        <vt:lpstr>Fonts Used</vt:lpstr>
      </vt:variant>
      <vt:variant>
        <vt:i4>5</vt:i4>
      </vt:variant>
      <vt:variant>
        <vt:lpstr>Theme</vt:lpstr>
      </vt:variant>
      <vt:variant>
        <vt:i4>2</vt:i4>
      </vt:variant>
      <vt:variant>
        <vt:lpstr>Slide Titles</vt:lpstr>
      </vt:variant>
      <vt:variant>
        <vt:i4>30</vt:i4>
      </vt:variant>
      <vt:variant>
        <vt:lpstr>Custom Shows</vt:lpstr>
      </vt:variant>
      <vt:variant>
        <vt:i4>3</vt:i4>
      </vt:variant>
    </vt:vector>
  </HeadingPairs>
  <TitlesOfParts>
    <vt:vector size="40" baseType="lpstr">
      <vt:lpstr>Arial</vt:lpstr>
      <vt:lpstr>Calibri</vt:lpstr>
      <vt:lpstr>Lato Light</vt:lpstr>
      <vt:lpstr>Lato Semibold</vt:lpstr>
      <vt:lpstr>MV Boli</vt:lpstr>
      <vt:lpstr>1_Scrum.Works</vt:lpstr>
      <vt:lpstr>Scrum.Works-2019.11.13</vt:lpstr>
      <vt:lpstr>The Art of Agile Documentation</vt:lpstr>
      <vt:lpstr>David Sabine</vt:lpstr>
      <vt:lpstr>PowerPoint Presentation</vt:lpstr>
      <vt:lpstr>Downloads</vt:lpstr>
      <vt:lpstr>WELCOME</vt:lpstr>
      <vt:lpstr>How to architects spend their time?</vt:lpstr>
      <vt:lpstr>How to designers spend their time?</vt:lpstr>
      <vt:lpstr>How to Software Engineers spend their time?</vt:lpstr>
      <vt:lpstr>How to Business Analysts spend their time?</vt:lpstr>
      <vt:lpstr>Agenda</vt:lpstr>
      <vt:lpstr>1.</vt:lpstr>
      <vt:lpstr>EXAMPLES &amp; CONFIRM</vt:lpstr>
      <vt:lpstr>2.</vt:lpstr>
      <vt:lpstr>IF IMPLEMENTING A NEW FEATURE</vt:lpstr>
      <vt:lpstr>IF IMPLEMENTING A NEW UI ELEMENT</vt:lpstr>
      <vt:lpstr>IF FIXING A BUG</vt:lpstr>
      <vt:lpstr>PRODUCT DEVELOPMENT IS ALWAYS…</vt:lpstr>
      <vt:lpstr>IMPLEMENTATION IS NOT</vt:lpstr>
      <vt:lpstr>CLEAR?</vt:lpstr>
      <vt:lpstr>3.</vt:lpstr>
      <vt:lpstr>EXAMPLES  &amp; CONFIRM</vt:lpstr>
      <vt:lpstr>4.</vt:lpstr>
      <vt:lpstr>CONCEPT: POST</vt:lpstr>
      <vt:lpstr>5.</vt:lpstr>
      <vt:lpstr>6.</vt:lpstr>
      <vt:lpstr>CELEBRATE!</vt:lpstr>
      <vt:lpstr>Where To Go From Here?</vt:lpstr>
      <vt:lpstr>Downloads</vt:lpstr>
      <vt:lpstr>Thank You</vt:lpstr>
      <vt:lpstr>David Sabine, PST</vt:lpstr>
      <vt:lpstr>The Art of Docs</vt:lpstr>
      <vt:lpstr>Phoenix</vt:lpstr>
      <vt:lpstr>#NoProjects</vt:lpstr>
    </vt:vector>
  </TitlesOfParts>
  <Company>Scrum.Works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Agile Documentation</dc:title>
  <dc:creator>David Sabine</dc:creator>
  <cp:keywords>Professional Scrum Trainer (PST)  Agile Practice Guide</cp:keywords>
  <cp:lastModifiedBy>David Sabine</cp:lastModifiedBy>
  <cp:revision>2</cp:revision>
  <cp:lastPrinted>2019-11-17T01:49:20Z</cp:lastPrinted>
  <dcterms:created xsi:type="dcterms:W3CDTF">2019-11-28T01:28:06Z</dcterms:created>
  <dcterms:modified xsi:type="dcterms:W3CDTF">2019-11-28T01:31:42Z</dcterms:modified>
  <cp:category>Product Development Advisor</cp:category>
</cp:coreProperties>
</file>